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62" autoAdjust="0"/>
  </p:normalViewPr>
  <p:slideViewPr>
    <p:cSldViewPr>
      <p:cViewPr varScale="1">
        <p:scale>
          <a:sx n="70" d="100"/>
          <a:sy n="70" d="100"/>
        </p:scale>
        <p:origin x="514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53CEB1-5394-479D-9DE4-F6363DC41C55}" type="datetimeFigureOut">
              <a:rPr lang="en-GB" smtClean="0"/>
              <a:t>05/11/2017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26D26E-A19C-4B67-996B-3C7912A0AF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6915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C0094-EB18-4983-88CE-4E46BBEC8F2C}" type="datetimeFigureOut">
              <a:rPr lang="en-GB" smtClean="0"/>
              <a:t>05/11/2017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B5A92-C065-4509-AFDC-3D83BDC4AB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488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C0094-EB18-4983-88CE-4E46BBEC8F2C}" type="datetimeFigureOut">
              <a:rPr lang="en-GB" smtClean="0"/>
              <a:t>05/11/2017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B5A92-C065-4509-AFDC-3D83BDC4AB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819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C0094-EB18-4983-88CE-4E46BBEC8F2C}" type="datetimeFigureOut">
              <a:rPr lang="en-GB" smtClean="0"/>
              <a:t>05/11/2017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B5A92-C065-4509-AFDC-3D83BDC4AB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1231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C0094-EB18-4983-88CE-4E46BBEC8F2C}" type="datetimeFigureOut">
              <a:rPr lang="en-GB" smtClean="0"/>
              <a:t>05/11/2017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B5A92-C065-4509-AFDC-3D83BDC4AB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8805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C0094-EB18-4983-88CE-4E46BBEC8F2C}" type="datetimeFigureOut">
              <a:rPr lang="en-GB" smtClean="0"/>
              <a:t>05/11/2017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B5A92-C065-4509-AFDC-3D83BDC4AB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1468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C0094-EB18-4983-88CE-4E46BBEC8F2C}" type="datetimeFigureOut">
              <a:rPr lang="en-GB" smtClean="0"/>
              <a:t>05/11/2017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B5A92-C065-4509-AFDC-3D83BDC4AB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9259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C0094-EB18-4983-88CE-4E46BBEC8F2C}" type="datetimeFigureOut">
              <a:rPr lang="en-GB" smtClean="0"/>
              <a:t>05/11/2017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B5A92-C065-4509-AFDC-3D83BDC4AB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9807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C0094-EB18-4983-88CE-4E46BBEC8F2C}" type="datetimeFigureOut">
              <a:rPr lang="en-GB" smtClean="0"/>
              <a:t>05/11/2017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B5A92-C065-4509-AFDC-3D83BDC4AB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4040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C0094-EB18-4983-88CE-4E46BBEC8F2C}" type="datetimeFigureOut">
              <a:rPr lang="en-GB" smtClean="0"/>
              <a:t>05/11/2017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B5A92-C065-4509-AFDC-3D83BDC4AB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9195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C0094-EB18-4983-88CE-4E46BBEC8F2C}" type="datetimeFigureOut">
              <a:rPr lang="en-GB" smtClean="0"/>
              <a:t>05/11/2017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B5A92-C065-4509-AFDC-3D83BDC4AB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549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C0094-EB18-4983-88CE-4E46BBEC8F2C}" type="datetimeFigureOut">
              <a:rPr lang="en-GB" smtClean="0"/>
              <a:t>05/11/2017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B5A92-C065-4509-AFDC-3D83BDC4AB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478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C0094-EB18-4983-88CE-4E46BBEC8F2C}" type="datetimeFigureOut">
              <a:rPr lang="en-GB" smtClean="0"/>
              <a:t>05/11/2017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B5A92-C065-4509-AFDC-3D83BDC4AB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7967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3059832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6084168" y="0"/>
            <a:ext cx="13172" cy="4077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059831" y="4077072"/>
            <a:ext cx="607501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107481" y="0"/>
            <a:ext cx="32170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/>
              <a:t>Abiotic factors</a:t>
            </a:r>
          </a:p>
          <a:p>
            <a:r>
              <a:rPr lang="en-GB" sz="1400" dirty="0" smtClean="0"/>
              <a:t>What is an abiotic factor?</a:t>
            </a:r>
          </a:p>
          <a:p>
            <a:r>
              <a:rPr lang="en-GB" sz="1400" b="1" dirty="0" smtClean="0"/>
              <a:t>List</a:t>
            </a:r>
            <a:r>
              <a:rPr lang="en-GB" sz="1400" dirty="0" smtClean="0"/>
              <a:t> 7 examples and </a:t>
            </a:r>
            <a:r>
              <a:rPr lang="en-GB" sz="1400" b="1" dirty="0" smtClean="0"/>
              <a:t>explain</a:t>
            </a:r>
            <a:r>
              <a:rPr lang="en-GB" sz="1400" dirty="0" smtClean="0"/>
              <a:t> briefly how they affect a community. </a:t>
            </a:r>
            <a:endParaRPr lang="en-GB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11200" y="3434039"/>
            <a:ext cx="303651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ysClr val="windowText" lastClr="000000"/>
                </a:solidFill>
              </a:rPr>
              <a:t>Competition</a:t>
            </a:r>
          </a:p>
          <a:p>
            <a:r>
              <a:rPr lang="en-GB" sz="1400" dirty="0" smtClean="0">
                <a:solidFill>
                  <a:sysClr val="windowText" lastClr="000000"/>
                </a:solidFill>
              </a:rPr>
              <a:t>What are the different types of competition?</a:t>
            </a:r>
            <a:r>
              <a:rPr lang="en-GB" sz="1400" dirty="0" smtClean="0">
                <a:solidFill>
                  <a:sysClr val="windowText" lastClr="000000"/>
                </a:solidFill>
              </a:rPr>
              <a:t> </a:t>
            </a:r>
          </a:p>
          <a:p>
            <a:endParaRPr lang="en-GB" sz="1400" dirty="0">
              <a:solidFill>
                <a:sysClr val="windowText" lastClr="000000"/>
              </a:solidFill>
            </a:endParaRPr>
          </a:p>
          <a:p>
            <a:endParaRPr lang="en-GB" sz="1400" dirty="0" smtClean="0">
              <a:solidFill>
                <a:sysClr val="windowText" lastClr="000000"/>
              </a:solidFill>
            </a:endParaRPr>
          </a:p>
          <a:p>
            <a:r>
              <a:rPr lang="en-GB" sz="1400" dirty="0" smtClean="0">
                <a:solidFill>
                  <a:sysClr val="windowText" lastClr="000000"/>
                </a:solidFill>
              </a:rPr>
              <a:t>What do plants compete for? </a:t>
            </a:r>
          </a:p>
          <a:p>
            <a:endParaRPr lang="en-GB" sz="1400" dirty="0">
              <a:solidFill>
                <a:sysClr val="windowText" lastClr="000000"/>
              </a:solidFill>
            </a:endParaRPr>
          </a:p>
          <a:p>
            <a:endParaRPr lang="en-GB" sz="1400" dirty="0" smtClean="0">
              <a:solidFill>
                <a:sysClr val="windowText" lastClr="000000"/>
              </a:solidFill>
            </a:endParaRPr>
          </a:p>
          <a:p>
            <a:endParaRPr lang="en-GB" sz="1400" dirty="0">
              <a:solidFill>
                <a:sysClr val="windowText" lastClr="000000"/>
              </a:solidFill>
            </a:endParaRPr>
          </a:p>
          <a:p>
            <a:r>
              <a:rPr lang="en-GB" sz="1400" dirty="0" smtClean="0">
                <a:solidFill>
                  <a:sysClr val="windowText" lastClr="000000"/>
                </a:solidFill>
              </a:rPr>
              <a:t>What do animals compete for?</a:t>
            </a:r>
          </a:p>
          <a:p>
            <a:endParaRPr lang="en-GB" sz="1400" dirty="0">
              <a:solidFill>
                <a:sysClr val="windowText" lastClr="000000"/>
              </a:solidFill>
            </a:endParaRPr>
          </a:p>
          <a:p>
            <a:endParaRPr lang="en-GB" sz="1400" dirty="0" smtClean="0">
              <a:solidFill>
                <a:sysClr val="windowText" lastClr="000000"/>
              </a:solidFill>
            </a:endParaRPr>
          </a:p>
          <a:p>
            <a:r>
              <a:rPr lang="en-GB" sz="1400" dirty="0" smtClean="0">
                <a:solidFill>
                  <a:sysClr val="windowText" lastClr="000000"/>
                </a:solidFill>
              </a:rPr>
              <a:t>What happens to less successful species?</a:t>
            </a:r>
            <a:endParaRPr lang="en-GB" sz="1400" dirty="0">
              <a:solidFill>
                <a:sysClr val="windowText" lastClr="000000"/>
              </a:solidFill>
            </a:endParaRPr>
          </a:p>
          <a:p>
            <a:endParaRPr lang="en-GB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-21416" y="21152"/>
            <a:ext cx="1746440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ysClr val="windowText" lastClr="000000"/>
                </a:solidFill>
              </a:rPr>
              <a:t>Define the following</a:t>
            </a:r>
            <a:r>
              <a:rPr lang="en-GB" sz="1400" b="1" dirty="0" smtClean="0">
                <a:solidFill>
                  <a:sysClr val="windowText" lastClr="000000"/>
                </a:solidFill>
              </a:rPr>
              <a:t>:</a:t>
            </a:r>
          </a:p>
          <a:p>
            <a:pPr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1400" dirty="0" smtClean="0">
                <a:solidFill>
                  <a:sysClr val="windowText" lastClr="000000"/>
                </a:solidFill>
              </a:rPr>
              <a:t>Community:</a:t>
            </a:r>
          </a:p>
          <a:p>
            <a:pPr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1400" dirty="0" smtClean="0">
                <a:solidFill>
                  <a:sysClr val="windowText" lastClr="000000"/>
                </a:solidFill>
              </a:rPr>
              <a:t>Population:</a:t>
            </a:r>
          </a:p>
          <a:p>
            <a:pPr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1400" dirty="0" smtClean="0">
                <a:solidFill>
                  <a:sysClr val="windowText" lastClr="000000"/>
                </a:solidFill>
              </a:rPr>
              <a:t>Ecosystem: </a:t>
            </a:r>
          </a:p>
          <a:p>
            <a:pPr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1400" dirty="0" smtClean="0">
                <a:solidFill>
                  <a:sysClr val="windowText" lastClr="000000"/>
                </a:solidFill>
              </a:rPr>
              <a:t>Habitat: </a:t>
            </a:r>
          </a:p>
          <a:p>
            <a:pPr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1400" dirty="0" smtClean="0">
                <a:solidFill>
                  <a:sysClr val="windowText" lastClr="000000"/>
                </a:solidFill>
              </a:rPr>
              <a:t>Interdependence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059831" y="21152"/>
            <a:ext cx="30659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/>
              <a:t>Biotic factors</a:t>
            </a:r>
          </a:p>
          <a:p>
            <a:r>
              <a:rPr lang="en-GB" sz="1400" dirty="0" smtClean="0"/>
              <a:t>What is a biotic factor?</a:t>
            </a:r>
          </a:p>
          <a:p>
            <a:r>
              <a:rPr lang="en-GB" sz="1400" b="1" dirty="0" smtClean="0"/>
              <a:t>List</a:t>
            </a:r>
            <a:r>
              <a:rPr lang="en-GB" sz="1400" dirty="0" smtClean="0"/>
              <a:t> 4 examples and </a:t>
            </a:r>
            <a:r>
              <a:rPr lang="en-GB" sz="1400" b="1" dirty="0" smtClean="0"/>
              <a:t>explain</a:t>
            </a:r>
            <a:r>
              <a:rPr lang="en-GB" sz="1400" dirty="0" smtClean="0"/>
              <a:t> briefly how they affect a community. </a:t>
            </a:r>
            <a:endParaRPr lang="en-GB" sz="1400" dirty="0"/>
          </a:p>
        </p:txBody>
      </p:sp>
      <p:sp>
        <p:nvSpPr>
          <p:cNvPr id="2" name="Rectangle 1"/>
          <p:cNvSpPr/>
          <p:nvPr/>
        </p:nvSpPr>
        <p:spPr>
          <a:xfrm>
            <a:off x="3059831" y="3440817"/>
            <a:ext cx="30476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solidFill>
                  <a:sysClr val="windowText" lastClr="0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Ecology</a:t>
            </a:r>
            <a:endParaRPr lang="en-GB" sz="2800" dirty="0">
              <a:solidFill>
                <a:sysClr val="windowText" lastClr="00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3078133" y="3429000"/>
            <a:ext cx="30476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0805" y="3429000"/>
            <a:ext cx="30481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112076" y="4100981"/>
            <a:ext cx="4916308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ysClr val="windowText" lastClr="000000"/>
                </a:solidFill>
              </a:rPr>
              <a:t>Adaptation</a:t>
            </a:r>
          </a:p>
          <a:p>
            <a:r>
              <a:rPr lang="en-GB" sz="1400" dirty="0" smtClean="0">
                <a:solidFill>
                  <a:sysClr val="windowText" lastClr="000000"/>
                </a:solidFill>
              </a:rPr>
              <a:t>What is adaptation? </a:t>
            </a:r>
          </a:p>
          <a:p>
            <a:endParaRPr lang="en-GB" sz="1400" dirty="0">
              <a:solidFill>
                <a:sysClr val="windowText" lastClr="000000"/>
              </a:solidFill>
            </a:endParaRPr>
          </a:p>
          <a:p>
            <a:r>
              <a:rPr lang="en-GB" sz="1400" dirty="0" smtClean="0">
                <a:solidFill>
                  <a:sysClr val="windowText" lastClr="000000"/>
                </a:solidFill>
              </a:rPr>
              <a:t>What are the 3 types of adaptation?</a:t>
            </a:r>
          </a:p>
          <a:p>
            <a:endParaRPr lang="en-GB" sz="1400" dirty="0">
              <a:solidFill>
                <a:sysClr val="windowText" lastClr="000000"/>
              </a:solidFill>
            </a:endParaRPr>
          </a:p>
          <a:p>
            <a:endParaRPr lang="en-GB" sz="1400" dirty="0" smtClean="0">
              <a:solidFill>
                <a:sysClr val="windowText" lastClr="000000"/>
              </a:solidFill>
            </a:endParaRPr>
          </a:p>
          <a:p>
            <a:r>
              <a:rPr lang="en-GB" sz="1400" dirty="0" smtClean="0">
                <a:solidFill>
                  <a:sysClr val="windowText" lastClr="000000"/>
                </a:solidFill>
              </a:rPr>
              <a:t>Describe  how one plant and one animal are adapted. </a:t>
            </a:r>
          </a:p>
          <a:p>
            <a:endParaRPr lang="en-GB" sz="1400" dirty="0" smtClean="0">
              <a:solidFill>
                <a:sysClr val="windowText" lastClr="000000"/>
              </a:solidFill>
            </a:endParaRPr>
          </a:p>
          <a:p>
            <a:endParaRPr lang="en-GB" sz="1400" dirty="0">
              <a:solidFill>
                <a:sysClr val="windowText" lastClr="000000"/>
              </a:solidFill>
            </a:endParaRPr>
          </a:p>
          <a:p>
            <a:endParaRPr lang="en-GB" sz="1400" dirty="0">
              <a:solidFill>
                <a:sysClr val="windowText" lastClr="000000"/>
              </a:solidFill>
            </a:endParaRPr>
          </a:p>
          <a:p>
            <a:r>
              <a:rPr lang="en-GB" sz="1400" dirty="0" smtClean="0">
                <a:solidFill>
                  <a:sysClr val="windowText" lastClr="000000"/>
                </a:solidFill>
              </a:rPr>
              <a:t>What is an extremophile?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67083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3041059" y="2276872"/>
            <a:ext cx="20094" cy="2933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flipH="1">
            <a:off x="6084168" y="2276872"/>
            <a:ext cx="14081" cy="4581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35495" y="5210835"/>
            <a:ext cx="6098249" cy="136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0" y="227687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6091208" y="2323795"/>
            <a:ext cx="3010256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dirty="0" smtClean="0">
                <a:solidFill>
                  <a:sysClr val="windowText" lastClr="000000"/>
                </a:solidFill>
              </a:rPr>
              <a:t>Biodiversity</a:t>
            </a:r>
          </a:p>
          <a:p>
            <a:r>
              <a:rPr lang="en-GB" sz="1400" dirty="0" smtClean="0">
                <a:solidFill>
                  <a:sysClr val="windowText" lastClr="000000"/>
                </a:solidFill>
              </a:rPr>
              <a:t>What is biodiversity?</a:t>
            </a:r>
          </a:p>
          <a:p>
            <a:endParaRPr lang="en-GB" sz="1400" dirty="0">
              <a:solidFill>
                <a:sysClr val="windowText" lastClr="000000"/>
              </a:solidFill>
            </a:endParaRPr>
          </a:p>
          <a:p>
            <a:r>
              <a:rPr lang="en-GB" sz="1400" dirty="0" smtClean="0">
                <a:solidFill>
                  <a:sysClr val="windowText" lastClr="000000"/>
                </a:solidFill>
              </a:rPr>
              <a:t>Describe how each of the following can impact on biodiversity:</a:t>
            </a:r>
          </a:p>
          <a:p>
            <a:pPr>
              <a:lnSpc>
                <a:spcPct val="200000"/>
              </a:lnSpc>
              <a:spcAft>
                <a:spcPts val="1200"/>
              </a:spcAft>
            </a:pPr>
            <a:r>
              <a:rPr lang="en-GB" sz="1400" dirty="0" smtClean="0">
                <a:solidFill>
                  <a:sysClr val="windowText" lastClr="000000"/>
                </a:solidFill>
              </a:rPr>
              <a:t>Waste management:</a:t>
            </a:r>
          </a:p>
          <a:p>
            <a:pPr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sz="1400" dirty="0" smtClean="0">
                <a:solidFill>
                  <a:sysClr val="windowText" lastClr="000000"/>
                </a:solidFill>
              </a:rPr>
              <a:t>Deforestation: </a:t>
            </a:r>
          </a:p>
          <a:p>
            <a:pPr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sz="1400" dirty="0" smtClean="0">
                <a:solidFill>
                  <a:sysClr val="windowText" lastClr="000000"/>
                </a:solidFill>
              </a:rPr>
              <a:t>Land use: </a:t>
            </a:r>
          </a:p>
          <a:p>
            <a:pPr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sz="1400" dirty="0" smtClean="0">
                <a:solidFill>
                  <a:sysClr val="windowText" lastClr="000000"/>
                </a:solidFill>
              </a:rPr>
              <a:t>Global warming:</a:t>
            </a:r>
            <a:endParaRPr lang="en-GB" sz="1400" dirty="0">
              <a:solidFill>
                <a:sysClr val="windowText" lastClr="0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402" y="2308665"/>
            <a:ext cx="301025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dirty="0" smtClean="0">
                <a:solidFill>
                  <a:sysClr val="windowText" lastClr="000000"/>
                </a:solidFill>
              </a:rPr>
              <a:t>Carbon cycle</a:t>
            </a:r>
          </a:p>
          <a:p>
            <a:r>
              <a:rPr lang="en-GB" sz="1400" dirty="0" smtClean="0">
                <a:solidFill>
                  <a:sysClr val="windowText" lastClr="000000"/>
                </a:solidFill>
              </a:rPr>
              <a:t>Use the diagram to describe the carbon cycle.</a:t>
            </a:r>
            <a:endParaRPr lang="en-GB" sz="1400" dirty="0">
              <a:solidFill>
                <a:sysClr val="windowText" lastClr="0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161" y="5224527"/>
            <a:ext cx="60700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dirty="0" smtClean="0">
                <a:solidFill>
                  <a:sysClr val="windowText" lastClr="000000"/>
                </a:solidFill>
              </a:rPr>
              <a:t>Required practical</a:t>
            </a:r>
          </a:p>
          <a:p>
            <a:r>
              <a:rPr lang="en-GB" sz="1400" dirty="0" smtClean="0">
                <a:solidFill>
                  <a:sysClr val="windowText" lastClr="000000"/>
                </a:solidFill>
              </a:rPr>
              <a:t>Describe how you could use a quadrat to measure the population size of a common species in a habitat.</a:t>
            </a:r>
            <a:endParaRPr lang="en-GB" sz="1400" dirty="0" smtClean="0">
              <a:solidFill>
                <a:sysClr val="windowText" lastClr="000000"/>
              </a:solidFill>
            </a:endParaRPr>
          </a:p>
        </p:txBody>
      </p:sp>
      <p:pic>
        <p:nvPicPr>
          <p:cNvPr id="20" name="Picture 19" descr="Vegetation sampling using a &lt;strong&gt;quadrat&lt;/strong&gt; | SAGT | Flick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5825431"/>
            <a:ext cx="1416560" cy="947601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436" y="1154450"/>
            <a:ext cx="2668989" cy="660033"/>
          </a:xfrm>
          <a:prstGeom prst="rect">
            <a:avLst/>
          </a:prstGeom>
        </p:spPr>
      </p:pic>
      <p:sp>
        <p:nvSpPr>
          <p:cNvPr id="29" name="Rectangle 28"/>
          <p:cNvSpPr/>
          <p:nvPr/>
        </p:nvSpPr>
        <p:spPr>
          <a:xfrm>
            <a:off x="-22633" y="69451"/>
            <a:ext cx="333836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dirty="0" smtClean="0">
                <a:solidFill>
                  <a:sysClr val="windowText" lastClr="000000"/>
                </a:solidFill>
              </a:rPr>
              <a:t>Levels of organisation</a:t>
            </a:r>
            <a:endParaRPr lang="en-GB" sz="1400" b="1" dirty="0" smtClean="0">
              <a:solidFill>
                <a:sysClr val="windowText" lastClr="000000"/>
              </a:solidFill>
            </a:endParaRPr>
          </a:p>
          <a:p>
            <a:r>
              <a:rPr lang="en-GB" sz="1400" dirty="0" smtClean="0">
                <a:solidFill>
                  <a:sysClr val="windowText" lastClr="000000"/>
                </a:solidFill>
              </a:rPr>
              <a:t>What does a food chain show? Label the organisms as producers, consumers, herbivore etc. </a:t>
            </a:r>
            <a:endParaRPr lang="en-GB" sz="1400" dirty="0">
              <a:solidFill>
                <a:sysClr val="windowText" lastClr="000000"/>
              </a:solidFill>
            </a:endParaRPr>
          </a:p>
        </p:txBody>
      </p:sp>
      <p:pic>
        <p:nvPicPr>
          <p:cNvPr id="31" name="Picture 30" descr="Mojavedesert-biomeproject - &lt;strong&gt;Predator&lt;/strong&gt;-&lt;strong&gt;Prey&lt;/strong&gt; Relationshi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6840" y="1399016"/>
            <a:ext cx="1883136" cy="830934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3381896" y="37956"/>
            <a:ext cx="56880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Use the graph to explain how a large and small predator population will each affect the number of prey. </a:t>
            </a:r>
          </a:p>
          <a:p>
            <a:endParaRPr lang="en-GB" sz="1400" dirty="0"/>
          </a:p>
          <a:p>
            <a:endParaRPr lang="en-GB" sz="1400" dirty="0" smtClean="0"/>
          </a:p>
          <a:p>
            <a:endParaRPr lang="en-GB" sz="1400" dirty="0" smtClean="0"/>
          </a:p>
          <a:p>
            <a:r>
              <a:rPr lang="en-GB" sz="1400" dirty="0" smtClean="0"/>
              <a:t>Why are the predator cycles and prey cycles out of phase with each other?</a:t>
            </a:r>
            <a:endParaRPr lang="en-GB" sz="1400" dirty="0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7521" y="3036306"/>
            <a:ext cx="1570774" cy="785387"/>
          </a:xfrm>
          <a:prstGeom prst="rect">
            <a:avLst/>
          </a:prstGeom>
        </p:spPr>
      </p:pic>
      <p:pic>
        <p:nvPicPr>
          <p:cNvPr id="2048" name="Picture 204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38694" y="3017035"/>
            <a:ext cx="1591029" cy="804658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3050445" y="2287231"/>
            <a:ext cx="301025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dirty="0" smtClean="0">
                <a:solidFill>
                  <a:sysClr val="windowText" lastClr="000000"/>
                </a:solidFill>
              </a:rPr>
              <a:t>Water  cycle</a:t>
            </a:r>
          </a:p>
          <a:p>
            <a:r>
              <a:rPr lang="en-GB" sz="1400" dirty="0" smtClean="0">
                <a:solidFill>
                  <a:sysClr val="windowText" lastClr="000000"/>
                </a:solidFill>
              </a:rPr>
              <a:t>Use the diagram to describe the water cycle.</a:t>
            </a:r>
            <a:endParaRPr lang="en-GB" sz="14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15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237</Words>
  <Application>Microsoft Office PowerPoint</Application>
  <PresentationFormat>On-screen Show (4:3)</PresentationFormat>
  <Paragraphs>57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Aharoni</vt:lpstr>
      <vt:lpstr>Arial</vt:lpstr>
      <vt:lpstr>Calibri</vt:lpstr>
      <vt:lpstr>Office Theme</vt:lpstr>
      <vt:lpstr>PowerPoint Presentation</vt:lpstr>
      <vt:lpstr>PowerPoint Presentation</vt:lpstr>
    </vt:vector>
  </TitlesOfParts>
  <Company>Oakgrove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CSadler</dc:creator>
  <cp:lastModifiedBy>Sue Thaw</cp:lastModifiedBy>
  <cp:revision>13</cp:revision>
  <dcterms:created xsi:type="dcterms:W3CDTF">2017-02-06T18:49:52Z</dcterms:created>
  <dcterms:modified xsi:type="dcterms:W3CDTF">2017-11-05T16:44:37Z</dcterms:modified>
</cp:coreProperties>
</file>