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4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2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0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3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21784"/>
              </p:ext>
            </p:extLst>
          </p:nvPr>
        </p:nvGraphicFramePr>
        <p:xfrm>
          <a:off x="233517" y="216504"/>
          <a:ext cx="8676965" cy="648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3"/>
                <a:gridCol w="1296144"/>
                <a:gridCol w="1152128"/>
                <a:gridCol w="1944216"/>
                <a:gridCol w="1224136"/>
                <a:gridCol w="1008112"/>
                <a:gridCol w="1584176"/>
              </a:tblGrid>
              <a:tr h="5726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Filtration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Chromatography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Solute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Insoluble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Mixture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Desalination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1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Dissolve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Distillation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Filtrate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Residue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Solubility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err="1" smtClean="0">
                          <a:solidFill>
                            <a:schemeClr val="tx1"/>
                          </a:solidFill>
                        </a:rPr>
                        <a:t>Leibig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 condenser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Evaporation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Soluble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Saturated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Condensing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441" y="3510136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5630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45224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05" y="265610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765" y="4348708"/>
            <a:ext cx="808484" cy="80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962" y="5487119"/>
            <a:ext cx="1181532" cy="111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52765"/>
            <a:ext cx="1014424" cy="12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962" y="1700808"/>
            <a:ext cx="1128581" cy="69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24" y="169000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5610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3671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768" y="83671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270" y="2708920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24" y="3485715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56302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Sue\AppData\Local\Microsoft\Windows\Temporary Internet Files\Content.IE5\6R3BR8IV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71" y="3501008"/>
            <a:ext cx="714544" cy="7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</cp:lastModifiedBy>
  <cp:revision>8</cp:revision>
  <dcterms:created xsi:type="dcterms:W3CDTF">2012-11-17T22:28:52Z</dcterms:created>
  <dcterms:modified xsi:type="dcterms:W3CDTF">2012-11-18T17:31:16Z</dcterms:modified>
</cp:coreProperties>
</file>