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1" r:id="rId2"/>
    <p:sldId id="262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440095" y="1464737"/>
            <a:ext cx="2306592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14345" y="1674095"/>
            <a:ext cx="645857" cy="49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0307677">
            <a:off x="581229" y="1997051"/>
            <a:ext cx="2289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are the differences between solute, solvent and solution?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5229658" y="585573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72247" y="4008894"/>
            <a:ext cx="4791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chromatogram </a:t>
            </a:r>
            <a:r>
              <a:rPr lang="en-GB" sz="1400" dirty="0" smtClean="0"/>
              <a:t>shows </a:t>
            </a:r>
            <a:r>
              <a:rPr lang="en-GB" sz="1400" dirty="0"/>
              <a:t>the results when different orange squashes and food colourings were tested using chromatography. </a:t>
            </a:r>
            <a:r>
              <a:rPr lang="en-GB" sz="1400" dirty="0" err="1"/>
              <a:t>Tartrazine</a:t>
            </a:r>
            <a:r>
              <a:rPr lang="en-GB" sz="1400" dirty="0"/>
              <a:t> is thought to make some people over-active. Which orange squash would be safe to give to an over-active person? Explain your answer. </a:t>
            </a:r>
          </a:p>
          <a:p>
            <a:pPr algn="ctr"/>
            <a:endParaRPr lang="en-GB" sz="14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4157137" y="1386176"/>
            <a:ext cx="1828102" cy="2114550"/>
            <a:chOff x="4670001" y="1776491"/>
            <a:chExt cx="1828102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70001" y="2249591"/>
              <a:ext cx="1828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2000" dirty="0" smtClean="0"/>
            </a:p>
            <a:p>
              <a:pPr algn="ctr"/>
              <a:r>
                <a:rPr lang="en-GB" sz="2000" dirty="0" smtClean="0"/>
                <a:t>Why can’t you filter a solute from a solvent?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695233"/>
              <a:ext cx="18139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a saturated solution?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991" y="906113"/>
            <a:ext cx="1828102" cy="2118336"/>
            <a:chOff x="2424112" y="4210050"/>
            <a:chExt cx="1828102" cy="2118336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851058"/>
              <a:ext cx="182810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How does the law of conservation of mass apply to solutions?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711052" y="24025"/>
            <a:ext cx="1768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Solutions</a:t>
            </a:r>
            <a:endParaRPr lang="en-GB" sz="32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1411450" y="5179772"/>
            <a:ext cx="2653285" cy="1320997"/>
            <a:chOff x="1436444" y="4892359"/>
            <a:chExt cx="2653285" cy="1320997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444" y="4892359"/>
              <a:ext cx="2653285" cy="132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Oval 13"/>
            <p:cNvSpPr/>
            <p:nvPr/>
          </p:nvSpPr>
          <p:spPr>
            <a:xfrm>
              <a:off x="1557760" y="5325810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1557759" y="5552857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1557758" y="5815564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2027426" y="5333617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2017229" y="5815563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2495598" y="5319115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424628" y="5333616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877582" y="5550506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2978615" y="5808868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2495597" y="5558441"/>
              <a:ext cx="65837" cy="1445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2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438258" y="1455090"/>
            <a:ext cx="2359145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14344" y="1674095"/>
            <a:ext cx="645857" cy="49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0307677">
            <a:off x="576004" y="2123473"/>
            <a:ext cx="2439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equipment could you use in a lab to produce pure water?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852131"/>
            <a:ext cx="4501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When something dissolves is a chemical reaction happening? Explain your answer.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4156443" y="1381006"/>
            <a:ext cx="1867276" cy="2114550"/>
            <a:chOff x="4670002" y="1776491"/>
            <a:chExt cx="1867276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709177" y="2106423"/>
              <a:ext cx="182810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2000" dirty="0" smtClean="0"/>
            </a:p>
            <a:p>
              <a:pPr algn="ctr"/>
              <a:r>
                <a:rPr lang="en-GB" sz="2000" dirty="0" smtClean="0"/>
                <a:t>How can you get salt from a mixture of rock and salt?</a:t>
              </a:r>
              <a:endParaRPr lang="en-GB" sz="2000" dirty="0"/>
            </a:p>
          </p:txBody>
        </p:sp>
      </p:grpSp>
      <p:sp>
        <p:nvSpPr>
          <p:cNvPr id="9" name="Rectangle 8"/>
          <p:cNvSpPr/>
          <p:nvPr/>
        </p:nvSpPr>
        <p:spPr>
          <a:xfrm rot="1241159">
            <a:off x="6554004" y="3793668"/>
            <a:ext cx="2062591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1159">
            <a:off x="7588835" y="3944533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1241159">
            <a:off x="6532594" y="4627619"/>
            <a:ext cx="197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chromatography?</a:t>
            </a:r>
            <a:endParaRPr lang="en-GB" sz="2000" dirty="0"/>
          </a:p>
        </p:txBody>
      </p: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128056"/>
              <a:ext cx="18281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Describe some variables that affect solubility.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11052" y="24025"/>
            <a:ext cx="1768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smtClean="0"/>
              <a:t>Solutions</a:t>
            </a:r>
            <a:endParaRPr lang="en-GB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146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65</cp:revision>
  <cp:lastPrinted>2015-11-09T18:58:31Z</cp:lastPrinted>
  <dcterms:created xsi:type="dcterms:W3CDTF">2014-08-15T16:23:17Z</dcterms:created>
  <dcterms:modified xsi:type="dcterms:W3CDTF">2016-01-01T17:10:50Z</dcterms:modified>
</cp:coreProperties>
</file>