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-2352" y="-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98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15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6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79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65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30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64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81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82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20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CABE-2F24-4344-A015-E4E7C64F26DF}" type="datetimeFigureOut">
              <a:rPr lang="en-GB" smtClean="0"/>
              <a:t>28/11/2013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B591-764A-4E25-BD95-7FFD9D9B5C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9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rthawscience.weebly.com/ks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560" y="66630"/>
            <a:ext cx="6172200" cy="152400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Matura MT Script Capitals" panose="03020802060602070202" pitchFamily="66" charset="0"/>
              </a:rPr>
              <a:t>Takeaway Homework Menu</a:t>
            </a:r>
            <a:endParaRPr lang="en-GB" sz="2800" dirty="0">
              <a:latin typeface="Matura MT Script Capitals" panose="03020802060602070202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88640" y="1598700"/>
            <a:ext cx="2122843" cy="4755174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Matura MT Script Capitals" panose="03020802060602070202" pitchFamily="66" charset="0"/>
              </a:rPr>
              <a:t>Starter</a:t>
            </a:r>
          </a:p>
          <a:p>
            <a:pPr marL="0" indent="0">
              <a:buNone/>
            </a:pPr>
            <a:r>
              <a:rPr lang="en-GB" sz="1600" dirty="0" smtClean="0"/>
              <a:t>Choose one of the people from the list below and then choose a homework task to complete about that person.</a:t>
            </a:r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Aristotle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Copernicus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Ptolemy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Newton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err="1" smtClean="0"/>
              <a:t>Kepler</a:t>
            </a:r>
            <a:endParaRPr lang="en-GB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Hubble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err="1" smtClean="0"/>
              <a:t>Romer</a:t>
            </a: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Galileo </a:t>
            </a:r>
          </a:p>
          <a:p>
            <a:pPr marL="0" indent="0">
              <a:buNone/>
            </a:pPr>
            <a:endParaRPr lang="en-GB" sz="1600" dirty="0" smtClean="0"/>
          </a:p>
          <a:p>
            <a:pPr marL="400050" lvl="1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2528516" y="1575082"/>
            <a:ext cx="4007876" cy="4778792"/>
          </a:xfrm>
          <a:ln w="31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Matura MT Script Capitals" panose="03020802060602070202" pitchFamily="66" charset="0"/>
              </a:rPr>
              <a:t>Main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Produce a poster about them. 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Make a </a:t>
            </a:r>
            <a:r>
              <a:rPr lang="en-GB" sz="1600" dirty="0" err="1" smtClean="0"/>
              <a:t>Sciencebook</a:t>
            </a:r>
            <a:r>
              <a:rPr lang="en-GB" sz="1600" dirty="0" smtClean="0"/>
              <a:t> profile for that person.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Write a letter/diary entry by that person.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</a:t>
            </a:r>
            <a:r>
              <a:rPr lang="en-GB" sz="1600" dirty="0" smtClean="0"/>
              <a:t>Use creative writing. Who do you think 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</a:t>
            </a:r>
            <a:r>
              <a:rPr lang="en-GB" sz="1600" dirty="0" smtClean="0"/>
              <a:t>they might write to? 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dirty="0" smtClean="0"/>
              <a:t>Write a newspaper article about this person and their discoveries.  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Use descriptive writing. </a:t>
            </a:r>
            <a:r>
              <a:rPr lang="en-GB" sz="1600" dirty="0" smtClean="0"/>
              <a:t>You should 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</a:t>
            </a:r>
            <a:r>
              <a:rPr lang="en-GB" sz="1600" dirty="0" smtClean="0"/>
              <a:t>include facts and figures. Can you think of 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</a:t>
            </a:r>
            <a:r>
              <a:rPr lang="en-GB" sz="1600" dirty="0" smtClean="0"/>
              <a:t>a catchy headline?</a:t>
            </a:r>
          </a:p>
          <a:p>
            <a:endParaRPr lang="en-GB" sz="1600" dirty="0" smtClean="0"/>
          </a:p>
          <a:p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1030" name="Picture 6" descr="C:\Users\Sue\AppData\Local\Microsoft\Windows\INetCache\IE\GLHXT0IE\MM90023468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1173038" cy="117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ue\AppData\Local\Microsoft\Windows\INetCache\IE\5RWMVYFK\MC90044177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202" y="1832618"/>
            <a:ext cx="418336" cy="41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445224" y="2743704"/>
            <a:ext cx="848032" cy="422181"/>
            <a:chOff x="5461288" y="4225672"/>
            <a:chExt cx="848032" cy="422181"/>
          </a:xfrm>
        </p:grpSpPr>
        <p:pic>
          <p:nvPicPr>
            <p:cNvPr id="17" name="Picture 7" descr="C:\Users\Sue\AppData\Local\Microsoft\Windows\INetCache\IE\5RWMVYFK\MC90044177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1288" y="4225672"/>
              <a:ext cx="418336" cy="41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" descr="C:\Users\Sue\AppData\Local\Microsoft\Windows\INetCache\IE\5RWMVYFK\MC90044177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0984" y="4229517"/>
              <a:ext cx="418336" cy="41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5001304" y="3993850"/>
            <a:ext cx="1296144" cy="422950"/>
            <a:chOff x="5445224" y="4797891"/>
            <a:chExt cx="1296144" cy="422950"/>
          </a:xfrm>
        </p:grpSpPr>
        <p:pic>
          <p:nvPicPr>
            <p:cNvPr id="19" name="Picture 7" descr="C:\Users\Sue\AppData\Local\Microsoft\Windows\INetCache\IE\5RWMVYFK\MC90044177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5224" y="4797891"/>
              <a:ext cx="418336" cy="41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7" descr="C:\Users\Sue\AppData\Local\Microsoft\Windows\INetCache\IE\5RWMVYFK\MC90044177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4920" y="4801736"/>
              <a:ext cx="418336" cy="41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7" descr="C:\Users\Sue\AppData\Local\Microsoft\Windows\INetCache\IE\5RWMVYFK\MC90044177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3032" y="4802505"/>
              <a:ext cx="418336" cy="41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5096071" y="5935538"/>
            <a:ext cx="1296144" cy="422950"/>
            <a:chOff x="5449416" y="5517202"/>
            <a:chExt cx="1296144" cy="422950"/>
          </a:xfrm>
        </p:grpSpPr>
        <p:pic>
          <p:nvPicPr>
            <p:cNvPr id="22" name="Picture 7" descr="C:\Users\Sue\AppData\Local\Microsoft\Windows\INetCache\IE\5RWMVYFK\MC90044177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9416" y="5517202"/>
              <a:ext cx="418336" cy="41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" descr="C:\Users\Sue\AppData\Local\Microsoft\Windows\INetCache\IE\5RWMVYFK\MC90044177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112" y="5521047"/>
              <a:ext cx="418336" cy="41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" descr="C:\Users\Sue\AppData\Local\Microsoft\Windows\INetCache\IE\5RWMVYFK\MC90044177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7224" y="5521816"/>
              <a:ext cx="418336" cy="41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188640" y="6483714"/>
            <a:ext cx="2712215" cy="23698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In each case,  you </a:t>
            </a:r>
            <a:r>
              <a:rPr lang="en-GB" sz="1600" b="1" dirty="0" smtClean="0"/>
              <a:t>must</a:t>
            </a:r>
            <a:r>
              <a:rPr lang="en-GB" sz="1600" dirty="0" smtClean="0"/>
              <a:t> include the following: </a:t>
            </a:r>
          </a:p>
          <a:p>
            <a:endParaRPr lang="en-GB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/>
              <a:t>who they were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/>
              <a:t>what they found out about the solar system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/>
              <a:t>what evidence there was to support their ide</a:t>
            </a:r>
            <a:r>
              <a:rPr lang="en-GB" dirty="0" smtClean="0"/>
              <a:t>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196038" y="6569642"/>
            <a:ext cx="3330885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Matura MT Script Capitals" panose="03020802060602070202" pitchFamily="66" charset="0"/>
              </a:rPr>
              <a:t>Extra toppings</a:t>
            </a:r>
          </a:p>
          <a:p>
            <a:r>
              <a:rPr lang="en-GB" sz="1600" dirty="0" smtClean="0"/>
              <a:t>You </a:t>
            </a:r>
            <a:r>
              <a:rPr lang="en-GB" sz="1600" b="1" dirty="0" smtClean="0"/>
              <a:t>could</a:t>
            </a:r>
            <a:r>
              <a:rPr lang="en-GB" sz="1600" dirty="0" smtClean="0"/>
              <a:t> also include pictures of who they were and what other people thought about their ideas.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90372" y="8072158"/>
            <a:ext cx="3436551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hlinkClick r:id="rId4"/>
              </a:rPr>
              <a:t>http://drthawscience.weebly.com/ks3.html</a:t>
            </a:r>
            <a:endParaRPr lang="en-GB" sz="1400" dirty="0" smtClean="0"/>
          </a:p>
          <a:p>
            <a:r>
              <a:rPr lang="en-GB" sz="1400" dirty="0"/>
              <a:t>h</a:t>
            </a:r>
            <a:r>
              <a:rPr lang="en-GB" sz="1400" dirty="0" smtClean="0"/>
              <a:t>as </a:t>
            </a:r>
            <a:r>
              <a:rPr lang="en-GB" sz="1400" dirty="0" err="1" smtClean="0"/>
              <a:t>Sciencebook</a:t>
            </a:r>
            <a:r>
              <a:rPr lang="en-GB" sz="1400" dirty="0" smtClean="0"/>
              <a:t> templates.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477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Takeaway Homework Menu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Away Homework Menu</dc:title>
  <dc:creator>Sue Thaw</dc:creator>
  <cp:lastModifiedBy>Sue Thaw</cp:lastModifiedBy>
  <cp:revision>8</cp:revision>
  <dcterms:created xsi:type="dcterms:W3CDTF">2013-11-28T19:15:43Z</dcterms:created>
  <dcterms:modified xsi:type="dcterms:W3CDTF">2013-11-28T21:10:54Z</dcterms:modified>
</cp:coreProperties>
</file>