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190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29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0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7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5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49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2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00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30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1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11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6D131-D9DC-464F-82BF-AB149F236587}" type="datetimeFigureOut">
              <a:rPr lang="en-GB" smtClean="0"/>
              <a:t>28/11/2013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F4942-E9E7-44D7-8F77-FEE85DE55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3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912"/>
            <a:ext cx="9601200" cy="562338"/>
          </a:xfrm>
          <a:solidFill>
            <a:srgbClr val="0060A8"/>
          </a:solidFill>
        </p:spPr>
        <p:txBody>
          <a:bodyPr>
            <a:noAutofit/>
          </a:bodyPr>
          <a:lstStyle/>
          <a:p>
            <a:pPr algn="l"/>
            <a:r>
              <a:rPr lang="en-GB" sz="2000" b="1" dirty="0" smtClean="0">
                <a:solidFill>
                  <a:schemeClr val="bg1"/>
                </a:solidFill>
                <a:latin typeface="Lucida Sans" pitchFamily="34" charset="0"/>
                <a:cs typeface="Lucida Sans" pitchFamily="34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Lucida Sans" pitchFamily="34" charset="0"/>
                <a:cs typeface="Lucida Sans" pitchFamily="34" charset="0"/>
              </a:rPr>
              <a:t>Sciencebook</a:t>
            </a:r>
            <a:endParaRPr lang="en-GB" sz="2000" b="1" dirty="0">
              <a:solidFill>
                <a:schemeClr val="bg1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104" y="568152"/>
            <a:ext cx="8856984" cy="3271520"/>
          </a:xfrm>
        </p:spPr>
        <p:txBody>
          <a:bodyPr/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>Image</a:t>
            </a:r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104" y="3858161"/>
            <a:ext cx="8856984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endParaRPr lang="en-GB" dirty="0">
              <a:latin typeface="Lucida Sans" pitchFamily="34" charset="0"/>
              <a:cs typeface="Lucida Sans" pitchFamily="34" charset="0"/>
            </a:endParaRPr>
          </a:p>
          <a:p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104" y="5750981"/>
            <a:ext cx="4176464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latin typeface="Lucida Sans" pitchFamily="34" charset="0"/>
                <a:cs typeface="Lucida Sans" pitchFamily="34" charset="0"/>
              </a:rPr>
              <a:t>About me</a:t>
            </a: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8592" y="5753016"/>
            <a:ext cx="4428492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Lucida Sans" pitchFamily="34" charset="0"/>
              </a:rPr>
              <a:t>What I discovered about the solar system . . .</a:t>
            </a:r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8592" y="9137104"/>
            <a:ext cx="4428492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Lucida Sans" pitchFamily="34" charset="0"/>
              </a:rPr>
              <a:t>What others thought about my ideas</a:t>
            </a:r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latin typeface="Lucida Sans" pitchFamily="34" charset="0"/>
              <a:cs typeface="Lucida Sans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320" y="105619"/>
            <a:ext cx="58007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536904" y="142201"/>
            <a:ext cx="14401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 smtClean="0">
                <a:solidFill>
                  <a:schemeClr val="bg1">
                    <a:lumMod val="85000"/>
                  </a:schemeClr>
                </a:solidFill>
                <a:latin typeface="Lucida Sans" pitchFamily="34" charset="0"/>
                <a:cs typeface="Lucida Sans" pitchFamily="34" charset="0"/>
              </a:rPr>
              <a:t>Name</a:t>
            </a:r>
            <a:endParaRPr lang="en-GB" sz="1700" b="1" dirty="0">
              <a:solidFill>
                <a:schemeClr val="bg1">
                  <a:lumMod val="85000"/>
                </a:schemeClr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144" y="2224336"/>
            <a:ext cx="2088232" cy="2015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6104" y="9135357"/>
            <a:ext cx="4176464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  <a:latin typeface="Lucida Sans" pitchFamily="34" charset="0"/>
                <a:cs typeface="Lucida Sans" pitchFamily="34" charset="0"/>
              </a:rPr>
              <a:t>Evidence for my ideas . . . </a:t>
            </a:r>
            <a:endParaRPr lang="en-GB" sz="1800" b="1" dirty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 smtClean="0">
              <a:solidFill>
                <a:schemeClr val="bg1">
                  <a:lumMod val="50000"/>
                </a:schemeClr>
              </a:solidFill>
              <a:latin typeface="Lucida Sans" pitchFamily="34" charset="0"/>
              <a:cs typeface="Lucida Sans" pitchFamily="34" charset="0"/>
            </a:endParaRPr>
          </a:p>
          <a:p>
            <a:endParaRPr lang="en-GB" sz="1800" b="1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66437" y="4001745"/>
            <a:ext cx="2214245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82286" y="4096544"/>
            <a:ext cx="1166786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76664" y="4096544"/>
            <a:ext cx="1166786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43412" y="4096544"/>
            <a:ext cx="1166786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r>
              <a:rPr lang="en-GB" dirty="0" smtClean="0">
                <a:latin typeface="Lucida Sans" pitchFamily="34" charset="0"/>
                <a:cs typeface="Lucida Sans" pitchFamily="34" charset="0"/>
              </a:rPr>
              <a:t/>
            </a:r>
            <a:br>
              <a:rPr lang="en-GB" dirty="0" smtClean="0">
                <a:latin typeface="Lucida Sans" pitchFamily="34" charset="0"/>
                <a:cs typeface="Lucida Sans" pitchFamily="34" charset="0"/>
              </a:rPr>
            </a:br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104" y="5104656"/>
            <a:ext cx="221424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  <a:t>About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6104" y="4407355"/>
            <a:ext cx="2214245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0360" y="4528592"/>
            <a:ext cx="221424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  <a:t>Born:</a:t>
            </a:r>
            <a:b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</a:b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  <a:t>Died:</a:t>
            </a:r>
            <a:b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</a:b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" pitchFamily="34" charset="0"/>
                <a:cs typeface="Lucida Sans" pitchFamily="34" charset="0"/>
              </a:rPr>
              <a:t>Nationality:</a:t>
            </a: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Lucida Sans" pitchFamily="34" charset="0"/>
              <a:cs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7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32</Words>
  <Application>Microsoft Office PowerPoint</Application>
  <PresentationFormat>A3 Paper (297x420 mm)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Sciencebook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sciencebook</dc:title>
  <dc:creator>Pete</dc:creator>
  <cp:lastModifiedBy>Sue Thaw</cp:lastModifiedBy>
  <cp:revision>6</cp:revision>
  <dcterms:created xsi:type="dcterms:W3CDTF">2013-02-10T10:49:28Z</dcterms:created>
  <dcterms:modified xsi:type="dcterms:W3CDTF">2013-11-28T20:54:02Z</dcterms:modified>
</cp:coreProperties>
</file>