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5FB"/>
    <a:srgbClr val="006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190" y="-8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D131-D9DC-464F-82BF-AB149F236587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4942-E9E7-44D7-8F77-FEE85DE55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298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D131-D9DC-464F-82BF-AB149F236587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4942-E9E7-44D7-8F77-FEE85DE55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10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957158"/>
            <a:ext cx="2268616" cy="203877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957158"/>
            <a:ext cx="6645831" cy="203877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D131-D9DC-464F-82BF-AB149F236587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4942-E9E7-44D7-8F77-FEE85DE55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5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D131-D9DC-464F-82BF-AB149F236587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4942-E9E7-44D7-8F77-FEE85DE55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774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D131-D9DC-464F-82BF-AB149F236587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4942-E9E7-44D7-8F77-FEE85DE55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551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D131-D9DC-464F-82BF-AB149F236587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4942-E9E7-44D7-8F77-FEE85DE55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494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D131-D9DC-464F-82BF-AB149F236587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4942-E9E7-44D7-8F77-FEE85DE55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728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D131-D9DC-464F-82BF-AB149F236587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4942-E9E7-44D7-8F77-FEE85DE55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008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D131-D9DC-464F-82BF-AB149F236587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4942-E9E7-44D7-8F77-FEE85DE55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30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D131-D9DC-464F-82BF-AB149F236587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4942-E9E7-44D7-8F77-FEE85DE55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91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D131-D9DC-464F-82BF-AB149F236587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4942-E9E7-44D7-8F77-FEE85DE55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117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6D131-D9DC-464F-82BF-AB149F236587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F4942-E9E7-44D7-8F77-FEE85DE55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3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2" name="Picture 78" descr="http://i.telegraph.co.uk/multimedia/archive/01244/galileo_1244734c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6" t="6307"/>
          <a:stretch/>
        </p:blipFill>
        <p:spPr bwMode="auto">
          <a:xfrm>
            <a:off x="336104" y="99472"/>
            <a:ext cx="8820980" cy="529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7912"/>
            <a:ext cx="9601200" cy="562338"/>
          </a:xfrm>
          <a:solidFill>
            <a:srgbClr val="0060A8"/>
          </a:solidFill>
        </p:spPr>
        <p:txBody>
          <a:bodyPr>
            <a:noAutofit/>
          </a:bodyPr>
          <a:lstStyle/>
          <a:p>
            <a:pPr algn="l"/>
            <a:r>
              <a:rPr lang="en-GB" sz="2000" b="1" dirty="0" smtClean="0">
                <a:solidFill>
                  <a:schemeClr val="bg1"/>
                </a:solidFill>
                <a:latin typeface="Lucida Sans" pitchFamily="34" charset="0"/>
                <a:cs typeface="Lucida Sans" pitchFamily="34" charset="0"/>
              </a:rPr>
              <a:t>  </a:t>
            </a:r>
            <a:r>
              <a:rPr lang="en-GB" sz="2000" b="1" dirty="0" err="1">
                <a:solidFill>
                  <a:schemeClr val="bg1"/>
                </a:solidFill>
                <a:latin typeface="Lucida Sans" pitchFamily="34" charset="0"/>
                <a:cs typeface="Lucida Sans" pitchFamily="34" charset="0"/>
              </a:rPr>
              <a:t>S</a:t>
            </a:r>
            <a:r>
              <a:rPr lang="en-GB" sz="2000" b="1" dirty="0" err="1" smtClean="0">
                <a:solidFill>
                  <a:schemeClr val="bg1"/>
                </a:solidFill>
                <a:latin typeface="Lucida Sans" pitchFamily="34" charset="0"/>
                <a:cs typeface="Lucida Sans" pitchFamily="34" charset="0"/>
              </a:rPr>
              <a:t>ciencebook</a:t>
            </a:r>
            <a:endParaRPr lang="en-GB" sz="2000" b="1" dirty="0">
              <a:solidFill>
                <a:schemeClr val="bg1"/>
              </a:solidFill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6104" y="3858161"/>
            <a:ext cx="8856984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ucida Sans" pitchFamily="34" charset="0"/>
                <a:cs typeface="Lucida Sans" pitchFamily="34" charset="0"/>
              </a:rPr>
              <a:t/>
            </a:r>
            <a:br>
              <a:rPr lang="en-GB" dirty="0" smtClean="0">
                <a:latin typeface="Lucida Sans" pitchFamily="34" charset="0"/>
                <a:cs typeface="Lucida Sans" pitchFamily="34" charset="0"/>
              </a:rPr>
            </a:br>
            <a:r>
              <a:rPr lang="en-GB" dirty="0" smtClean="0">
                <a:latin typeface="Lucida Sans" pitchFamily="34" charset="0"/>
                <a:cs typeface="Lucida Sans" pitchFamily="34" charset="0"/>
              </a:rPr>
              <a:t/>
            </a:r>
            <a:br>
              <a:rPr lang="en-GB" dirty="0" smtClean="0">
                <a:latin typeface="Lucida Sans" pitchFamily="34" charset="0"/>
                <a:cs typeface="Lucida Sans" pitchFamily="34" charset="0"/>
              </a:rPr>
            </a:br>
            <a:endParaRPr lang="en-GB" dirty="0">
              <a:latin typeface="Lucida Sans" pitchFamily="34" charset="0"/>
              <a:cs typeface="Lucida Sans" pitchFamily="34" charset="0"/>
            </a:endParaRPr>
          </a:p>
          <a:p>
            <a:endParaRPr lang="en-GB" dirty="0"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6104" y="5750981"/>
            <a:ext cx="4176464" cy="31393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latin typeface="Lucida Sans" pitchFamily="34" charset="0"/>
                <a:cs typeface="Lucida Sans" pitchFamily="34" charset="0"/>
              </a:rPr>
              <a:t>About me</a:t>
            </a:r>
          </a:p>
          <a:p>
            <a:endParaRPr lang="en-GB" sz="1800" b="1" dirty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8592" y="5753016"/>
            <a:ext cx="4428492" cy="31393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chemeClr val="bg1">
                    <a:lumMod val="50000"/>
                  </a:schemeClr>
                </a:solidFill>
                <a:latin typeface="Lucida Sans" pitchFamily="34" charset="0"/>
                <a:cs typeface="Lucida Sans" pitchFamily="34" charset="0"/>
              </a:rPr>
              <a:t>What I discovered about the solar system</a:t>
            </a:r>
            <a:endParaRPr lang="en-GB" sz="1800" b="1" dirty="0" smtClean="0">
              <a:solidFill>
                <a:schemeClr val="bg1">
                  <a:lumMod val="50000"/>
                </a:schemeClr>
              </a:solidFill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8592" y="9143373"/>
            <a:ext cx="4428492" cy="31393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chemeClr val="bg1">
                    <a:lumMod val="50000"/>
                  </a:schemeClr>
                </a:solidFill>
                <a:latin typeface="Lucida Sans" pitchFamily="34" charset="0"/>
                <a:cs typeface="Lucida Sans" pitchFamily="34" charset="0"/>
              </a:rPr>
              <a:t>What </a:t>
            </a:r>
            <a:r>
              <a:rPr lang="en-GB" sz="1800" b="1" dirty="0" smtClean="0">
                <a:solidFill>
                  <a:schemeClr val="bg1">
                    <a:lumMod val="50000"/>
                  </a:schemeClr>
                </a:solidFill>
                <a:latin typeface="Lucida Sans" pitchFamily="34" charset="0"/>
                <a:cs typeface="Lucida Sans" pitchFamily="34" charset="0"/>
              </a:rPr>
              <a:t>other people thought about my ideas</a:t>
            </a:r>
            <a:endParaRPr lang="en-GB" sz="1800" b="1" dirty="0" smtClean="0">
              <a:solidFill>
                <a:schemeClr val="bg1">
                  <a:lumMod val="50000"/>
                </a:schemeClr>
              </a:solidFill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latin typeface="Lucida Sans" pitchFamily="34" charset="0"/>
              <a:cs typeface="Lucida Sans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320" y="105619"/>
            <a:ext cx="58007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464896" y="142201"/>
            <a:ext cx="237626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b="1" dirty="0" smtClean="0">
                <a:solidFill>
                  <a:schemeClr val="bg1">
                    <a:lumMod val="85000"/>
                  </a:schemeClr>
                </a:solidFill>
                <a:latin typeface="Lucida Sans" pitchFamily="34" charset="0"/>
                <a:cs typeface="Lucida Sans" pitchFamily="34" charset="0"/>
              </a:rPr>
              <a:t>Galileo </a:t>
            </a:r>
            <a:r>
              <a:rPr lang="en-GB" sz="1700" b="1" dirty="0" err="1" smtClean="0">
                <a:solidFill>
                  <a:schemeClr val="bg1">
                    <a:lumMod val="85000"/>
                  </a:schemeClr>
                </a:solidFill>
                <a:latin typeface="Lucida Sans" pitchFamily="34" charset="0"/>
                <a:cs typeface="Lucida Sans" pitchFamily="34" charset="0"/>
              </a:rPr>
              <a:t>Galilei</a:t>
            </a:r>
            <a:endParaRPr lang="en-GB" sz="1700" b="1" dirty="0">
              <a:solidFill>
                <a:schemeClr val="bg1">
                  <a:lumMod val="85000"/>
                </a:schemeClr>
              </a:solidFill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6104" y="9135357"/>
            <a:ext cx="4176464" cy="31393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chemeClr val="bg1">
                    <a:lumMod val="50000"/>
                  </a:schemeClr>
                </a:solidFill>
                <a:latin typeface="Lucida Sans" pitchFamily="34" charset="0"/>
                <a:cs typeface="Lucida Sans" pitchFamily="34" charset="0"/>
              </a:rPr>
              <a:t>Evidence for my ideas</a:t>
            </a:r>
            <a:endParaRPr lang="en-GB" sz="1800" b="1" dirty="0" smtClean="0">
              <a:solidFill>
                <a:schemeClr val="bg1">
                  <a:lumMod val="50000"/>
                </a:schemeClr>
              </a:solidFill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solidFill>
                <a:schemeClr val="bg1">
                  <a:lumMod val="50000"/>
                </a:schemeClr>
              </a:solidFill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solidFill>
                <a:schemeClr val="bg1">
                  <a:lumMod val="50000"/>
                </a:schemeClr>
              </a:solidFill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solidFill>
                <a:schemeClr val="bg1">
                  <a:lumMod val="50000"/>
                </a:schemeClr>
              </a:solidFill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solidFill>
                <a:schemeClr val="bg1">
                  <a:lumMod val="50000"/>
                </a:schemeClr>
              </a:solidFill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solidFill>
                <a:schemeClr val="bg1">
                  <a:lumMod val="50000"/>
                </a:schemeClr>
              </a:solidFill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solidFill>
                <a:schemeClr val="bg1">
                  <a:lumMod val="50000"/>
                </a:schemeClr>
              </a:solidFill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solidFill>
                <a:schemeClr val="bg1">
                  <a:lumMod val="50000"/>
                </a:schemeClr>
              </a:solidFill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solidFill>
                <a:schemeClr val="bg1">
                  <a:lumMod val="50000"/>
                </a:schemeClr>
              </a:solidFill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solidFill>
                <a:schemeClr val="bg1">
                  <a:lumMod val="50000"/>
                </a:schemeClr>
              </a:solidFill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28392" y="4001745"/>
            <a:ext cx="25202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latin typeface="Lucida Sans" pitchFamily="34" charset="0"/>
                <a:cs typeface="Lucida Sans" pitchFamily="34" charset="0"/>
              </a:rPr>
              <a:t>Galileo </a:t>
            </a:r>
            <a:r>
              <a:rPr lang="en-GB" sz="1800" b="1" dirty="0" err="1" smtClean="0">
                <a:latin typeface="Lucida Sans" pitchFamily="34" charset="0"/>
                <a:cs typeface="Lucida Sans" pitchFamily="34" charset="0"/>
              </a:rPr>
              <a:t>Galilei</a:t>
            </a:r>
            <a:endParaRPr lang="en-GB" sz="1800" b="1" dirty="0"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82286" y="4096544"/>
            <a:ext cx="1166786" cy="12464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ucida Sans" pitchFamily="34" charset="0"/>
                <a:cs typeface="Lucida Sans" pitchFamily="34" charset="0"/>
              </a:rPr>
              <a:t/>
            </a:r>
            <a:br>
              <a:rPr lang="en-GB" dirty="0" smtClean="0">
                <a:latin typeface="Lucida Sans" pitchFamily="34" charset="0"/>
                <a:cs typeface="Lucida Sans" pitchFamily="34" charset="0"/>
              </a:rPr>
            </a:br>
            <a:r>
              <a:rPr lang="en-GB" dirty="0" smtClean="0">
                <a:latin typeface="Lucida Sans" pitchFamily="34" charset="0"/>
                <a:cs typeface="Lucida Sans" pitchFamily="34" charset="0"/>
              </a:rPr>
              <a:t/>
            </a:r>
            <a:br>
              <a:rPr lang="en-GB" dirty="0" smtClean="0">
                <a:latin typeface="Lucida Sans" pitchFamily="34" charset="0"/>
                <a:cs typeface="Lucida Sans" pitchFamily="34" charset="0"/>
              </a:rPr>
            </a:br>
            <a:endParaRPr lang="en-GB" dirty="0"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76664" y="4096544"/>
            <a:ext cx="1166786" cy="12464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ucida Sans" pitchFamily="34" charset="0"/>
                <a:cs typeface="Lucida Sans" pitchFamily="34" charset="0"/>
              </a:rPr>
              <a:t/>
            </a:r>
            <a:br>
              <a:rPr lang="en-GB" dirty="0" smtClean="0">
                <a:latin typeface="Lucida Sans" pitchFamily="34" charset="0"/>
                <a:cs typeface="Lucida Sans" pitchFamily="34" charset="0"/>
              </a:rPr>
            </a:br>
            <a:r>
              <a:rPr lang="en-GB" dirty="0" smtClean="0">
                <a:latin typeface="Lucida Sans" pitchFamily="34" charset="0"/>
                <a:cs typeface="Lucida Sans" pitchFamily="34" charset="0"/>
              </a:rPr>
              <a:t/>
            </a:r>
            <a:br>
              <a:rPr lang="en-GB" dirty="0" smtClean="0">
                <a:latin typeface="Lucida Sans" pitchFamily="34" charset="0"/>
                <a:cs typeface="Lucida Sans" pitchFamily="34" charset="0"/>
              </a:rPr>
            </a:br>
            <a:endParaRPr lang="en-GB" dirty="0"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43412" y="4096544"/>
            <a:ext cx="1166786" cy="12464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ucida Sans" pitchFamily="34" charset="0"/>
                <a:cs typeface="Lucida Sans" pitchFamily="34" charset="0"/>
              </a:rPr>
              <a:t/>
            </a:r>
            <a:br>
              <a:rPr lang="en-GB" dirty="0" smtClean="0">
                <a:latin typeface="Lucida Sans" pitchFamily="34" charset="0"/>
                <a:cs typeface="Lucida Sans" pitchFamily="34" charset="0"/>
              </a:rPr>
            </a:br>
            <a:r>
              <a:rPr lang="en-GB" dirty="0" smtClean="0">
                <a:latin typeface="Lucida Sans" pitchFamily="34" charset="0"/>
                <a:cs typeface="Lucida Sans" pitchFamily="34" charset="0"/>
              </a:rPr>
              <a:t/>
            </a:r>
            <a:br>
              <a:rPr lang="en-GB" dirty="0" smtClean="0">
                <a:latin typeface="Lucida Sans" pitchFamily="34" charset="0"/>
                <a:cs typeface="Lucida Sans" pitchFamily="34" charset="0"/>
              </a:rPr>
            </a:br>
            <a:endParaRPr lang="en-GB" dirty="0"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6104" y="5104656"/>
            <a:ext cx="221424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Sans" pitchFamily="34" charset="0"/>
                <a:cs typeface="Lucida Sans" pitchFamily="34" charset="0"/>
              </a:rPr>
              <a:t>About</a:t>
            </a:r>
            <a:endParaRPr lang="en-GB" sz="2000" b="1" dirty="0">
              <a:solidFill>
                <a:schemeClr val="tx2">
                  <a:lumMod val="60000"/>
                  <a:lumOff val="40000"/>
                </a:schemeClr>
              </a:solidFill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6115" y="4325617"/>
            <a:ext cx="2214245" cy="861774"/>
          </a:xfrm>
          <a:prstGeom prst="rect">
            <a:avLst/>
          </a:prstGeom>
          <a:solidFill>
            <a:srgbClr val="EBF5FB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ucida Sans" pitchFamily="34" charset="0"/>
                <a:cs typeface="Lucida Sans" pitchFamily="34" charset="0"/>
              </a:rPr>
              <a:t/>
            </a:r>
            <a:br>
              <a:rPr lang="en-GB" dirty="0" smtClean="0">
                <a:latin typeface="Lucida Sans" pitchFamily="34" charset="0"/>
                <a:cs typeface="Lucida Sans" pitchFamily="34" charset="0"/>
              </a:rPr>
            </a:br>
            <a:endParaRPr lang="en-GB" dirty="0"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40360" y="4528592"/>
            <a:ext cx="221424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Sans" pitchFamily="34" charset="0"/>
                <a:cs typeface="Lucida Sans" pitchFamily="34" charset="0"/>
              </a:rPr>
              <a:t>Born:</a:t>
            </a:r>
            <a:b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Sans" pitchFamily="34" charset="0"/>
                <a:cs typeface="Lucida Sans" pitchFamily="34" charset="0"/>
              </a:rPr>
            </a:b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Sans" pitchFamily="34" charset="0"/>
                <a:cs typeface="Lucida Sans" pitchFamily="34" charset="0"/>
              </a:rPr>
              <a:t>Died:</a:t>
            </a:r>
            <a:b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Sans" pitchFamily="34" charset="0"/>
                <a:cs typeface="Lucida Sans" pitchFamily="34" charset="0"/>
              </a:rPr>
            </a:b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Sans" pitchFamily="34" charset="0"/>
                <a:cs typeface="Lucida Sans" pitchFamily="34" charset="0"/>
              </a:rPr>
              <a:t>Nationality:</a:t>
            </a:r>
            <a:endParaRPr lang="en-GB" sz="1800" dirty="0">
              <a:solidFill>
                <a:schemeClr val="tx2">
                  <a:lumMod val="60000"/>
                  <a:lumOff val="40000"/>
                </a:schemeClr>
              </a:solidFill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11" name="AutoShape 13" descr="data:image/jpeg;base64,/9j/4AAQSkZJRgABAQAAAQABAAD/2wCEAAkGBhIQEBUTEhQQFBAQFRQVEBQVFBQQFBAVFBUVFRQQFBQXHCYeFxkjGRQVHy8gIycpLCwsFR4xNTAqNSYrLCkBCQoKDgwOGg8PGikfHyQpKSkpKSkpKSkpLCksKSkpKSksKSkpKSksKSkpKSkpKSksKSkpLCwpKSwpKSkpLCkpKf/AABEIAOYA2wMBIgACEQEDEQH/xAAbAAABBQEBAAAAAAAAAAAAAAAAAQIEBQYDB//EAD0QAAEDAgQDBQYFAQcFAAAAAAEAAhEDBAUSITFBUWEGcYGR0RMiMkJSYhQjobHB8AcVM0Ny4fEWJFOCov/EABoBAAIDAQEAAAAAAAAAAAAAAAADAQIEBQb/xAAkEQACAwADAAICAgMAAAAAAAAAAQIDERIhMQRBIjJCURNhgf/aAAwDAQACEQMRAD8A80ypJTyka1AACkcUrgmoAEoSIQA4lAQ1KgBqUBEJQgAcmhdfYu4DfZd6Frr7xAQ8XpPFs4U7cu2BPgnPtHDdpHU6LTWVUwG06fe46DvlTKtvT/zsrug38+azO1bmDlXiMS6mUwN1Vvigo5iGBzeUwVUlyfGSkJkuIpTITmlLCsQI1NT3piABGZCRACpoCcCiEAIhCEACEIQB2QhCAGlNhdEhQA0BLCEIAWENbKVWOD4JUuHw1pjiVWUlFayyi2RKdvJjc6aLUYN2HfU95/ut/hazBOw7KIDqkExxCu6z2gZWieGmkLDd8lrqJphSvWZF3Z6iwQBJ7pUSrhDZgBw5y2FtqdtH0/pK517KdTssiuk/seooydO3ZSEme4aT0VffOLtmCPlG5EK+xqm2Ibqd1WW1ct4DNOk6QE2E36S4rDJYjYvBksyg7E6Sqd7SN16BeU2PJNR3Dv8AABZPHMMFMgtkNfJAPIblbqp6YbY4V1Ny6xPFcWaqbb2zD8TsvIjU+SfoqK04ZUyFcULNo0Lg6eI0lV17blhUci7jhHcmpUhVigJQkQgAQhCABLCRLKAOkolJlRCAFlBSJyhgIAghKlhQBKwqyNaoGaidyvYcEsKVtSmBIyweZ4rDdiLL3i89y1uL3sBrRyk9Oq5t09nxRsrjiGYv2gqF2VgzfsO9V1C/qz8Unv2Vebw1S5rDlYDFR36xKj3GO06QysYCBoHcTHGUKG9JDVKK9NE+8uIkQfIqtuserbPfljcBsfqoNhjVV7oa3TvKvBhjqw/MA15DZUyMOpDYrUV9HFWn5deZ1zJ9PCqlw6YIB8N+Ct7HszSY7M7XpO3grAVwJDS1o6SUqViX6kNMwvabAXWsGZkcCCVlL2q4/ETl5cSvVsRwL27SXPGXckN94xwBOy8y7SW7W1YZOULf8exSMty6IFHKXHSI+HqVY29JriNYcSARwlcbe3AbPFcamamZ4TPcea1C1HCYXZCWugGTqOhXK/rB4GygOuTOuvPjvqjOpSRWTGucmoQrCgQhCABCEIAEIQgDs5NSygoAROTU5pVWAsLrb0iT0SU2SRC1nZ7s26pDnaNO/ckzs4DIw0tezLMlOeZXLH7vM0xIcYa3xMlXL7UUmw3YBZS/uMzxHyyfFYYLlPTX9Ee70aKYMNYJcRu5yrawmoGcT6SpjD7SoGfU4T56/onW9APveYn/AGWzOOtic3o2XZXBgxgLgMxC1dO2EQFFw2jDQOismrh22Nt6b10iLUsZ3JXGvhY4EhWQIXOrU5pam0CMni1tWAIgFp2M6rHXGAve+XA9F6Td69ygZNdVrq+RKKLOtSXZkG9nCG7KmxbDTT4b7cV6PXcAFju0VRpEiNlroulOXYu2CS6MO5msJAdYXa6bBXDiuovDkZ3pYsw4mj7X5Zj9YUJzcphWFTESKAojYGSeu6i3bdjxhBZnBIClSQggVCEIAEIQgDqSgBIiUAOTmpqVm6hrQND2Ww32jweA174XodpsA3Rp4rEYHU9nTA4uMftK2VliDRFMfL8S5l0m2boJJCXdnUe0tboD3arF4xbGiTqNFvrrFGjQEZuEKkxVlEfG0OJ17+iXVJqXgSWo89oV3B4IBJ4K87KWxNzrvqT0JUik6lQDqrsufYDlOn8qR2IZndUqncn1Wm2TcHIrXBcj0G1fAGidVv2N+Ix4qgxG8dsDlb8xWXv6Oc5g58DTO+oGtd3N1JXLhUrPTdLo9DOK0/qPmmf3jTds6T3heS3N04SDUaQDEZsv7rjTJBDg5w5Q6VsXwfrRCsWnp19dlp02K4suw4nT4d1m8Fu6lyR8RbT3J120/lRL7HTTfVA2mOSoqHvFGiU4pI1FxjFNo3GqxmNAPeXAGCuX/UmkZAT3Sot3jD38C3wha6aXB6zPbamsRVXe4XJq713TquA1W/6OazpTKdWfOnLQprTCYd0EAhISlQQmCEIQSCEIQB0Ka8pyIQAApzDqkDU9jNQFWXgFxY35D6c/C3fvKubi+c2S3XM7fpChYTgPtNSN4haKthGQBrdSY8Fz5yhpsri+PZlq2JObtmLt+OiqbrEajpJJ81s6vZupl9nTDnPOtR/AdJUEdmBnZTg5jq8nUQNf2To2VlXCZk85O5J1XoHYSPZePqsxj1qyhla35s36klXXYa4j3enqqfIfKttFqerOzcXuEtqjWQOMKgrYKylUzO94tPuZjoB0WsoOkBJd4a14hcmuzidCS/s8kx7AHPruqh1NzXGZLhI6bLvg2Bmo8NiWD4gOnJbW57EtcdDudVd4ZgtO3ZDAMx+InkOS2y+X+OREqqKeoiYRhjKTS1ogaacV5r2ysQy9qASQRmAHEgr12lTALj9pXlfbJ+e+IJjT+Qq/Dsbt7KXfqVFIO9m4iWuAMDLr5qvZXc4nMSY2nuV1VpuZxMDbSRCr9XOOnkIXWi99Ms4eYQKhmAu9KzJbK53bYcp+DsLiG8/2V3LEKzZ4VrWTP6Ja1HKre/wwUn9HbeCi3FHnx/dRF6iHHOisTile2Cm8VYWxUISIBCoQhBJ0QhCACFe9mcO9rVHRUbd1q+xtwGv4TKTdvDobUk2eh4dhzKbBpquxoBzpHBV9TGIMc9lKoXIFPMdZLuo0K40otem3MLJtMNaBDeZ+7vVJjd2yk1xGTMZOnAREJt7jGSlM79Vie0eJEsn5nSPDkr11NvQbxaUmNXQqPzTtt3c1K7MXmSq2dnaKlynirjBLf3mrqWZwwzV9zTR6pYXEgKxFSVQ4eIaO5WLKy8/JYzqtEwvQawHFVta5J91syePLwUepj1C2OSsZcN/dkmeKFFy8KNYXE79xXkna4/8Aeu4ab+S9QoYnTrMz03SOHTw4Lz/ts2k6qC343tM/aWnbpK2fE2FnaFXR2GjLQnIAde9cbt0AmB5Iw6sHs6qPitSAVvW8uwlxUSiunSVY9mj+ZJ22H8qoqGSrjCnCiwv3edWjcA93BaZR6w5sWuXIte0lZpiIlv8APBUb3/lgneSuVau57jIk/EeK4XNcuI6cEJYiW9enGtqVzaV0K5pgofKRDSiUAKhCEAdEoTJTwgBVY4XcFjxHEqtlaPs3ghe4Pdo0HvlKskorsbBd9FtXvvhcRturG2unGgYJ+3lrupFDs37USZy/LpurOtg4pWR0M03fuuXOcTajH9obohlIzEskjXcFZbFLwvIHBa/FaP4i2yt1rUT8PF4PJYauwtJBDhHSI8Vvpzj/ALM1zf8Awc923PitB2aeM2ves1VfKt8Gr5Kg5HRXsWxeFKJcZo9Ntnad67MMlV2HVswCs6bo1XAnF6dpv7O1INZq4iVCxS3oV4L2NcRx1E8gqCrQu7iq59PL7NjiGhxIzRyXK5ub4GMjGEcJM+Epsamu4sVu+FViTnW1R7KOYNcJLQZy6hZ6rcOe4yTrz5eq0t1dV5Jcw54gugEEctFRXNANGjXSO6JXWpWdmS9SRKwqpEjhwXLFq0/quNpXjXlv3qLeVdJKdxTYqU8jjIjBLlosNwZ1yTrlaBNR2sDoOqoKIjXit1g962jRaCRJAnv5nuRbLF0Kogn6V2JYW2iyGiAB707u/wB1mKgAJha/tFcgwJkN+M/UY1Kx9xuivc7C1Z0jmQuZKlNgjqo9QJohjQgIQQgEPTcyRCCTvKUJgRmQBPwm2D6rQdiV6TZ1aTabWiMx0EdF5nhVcNeJOyvLC/8AfHP3teWoWP5FfJGmprD0SljgJytkNboeSk3937SmGfK6O867rFMuiHEA6Ogq0OIOyafEAAOkBYJV9mozeOTRuHhroyuOUgxErP39Sq4e8Se9wn9FpcWtva0jW0zknMDrEGFmr9ns3Fp46jrOsrpVNccM9vRDdZuDQTxUuyZmGhhw1HhunPcHUSPmaJhMsmuERvoQefRMl4JivyWGu7O4v8rt/wB1rWkOBA0BXn1WyJAq09x8X9eCt8H7TaQ4w5cu+luXKJ1Iyzpmzs25G5eA1Cqu0dd5HuiSpltehwBkKSADuPNYU+Muxj1eHmdybkE5tJ27lCeHH4l6detpu0IYT0WQ7QUGNAiJnZdWj5GvMM1kHnpmDThQrqpJ6BTb2tlb1Kq5XQSOdZLejpTcrllcyDyAHkqOm7VWdtLhpvw8N1DSZMHiH4jdktA5kquYpl/8DTyOvRQGg7DjvxUxwrKT07OGo7lwqNUt9KAOqi1NFYGckIQgoxQEiWUiCTtCanSmoAfTOql2tZxMNEnh6rhRgQStDhNyGmco8BqlWdIZWm30WdCzc1rXO3hSKNcOfHmi7xDM1QrGp+YSdQI8zsVhbb1m5ddDqlwG+1ou2cSW9Af91S4i321Mf+WkCP8AWF17RtPtARx/hRcPPvx9X8BaIQUVoibTeFTQucpiOf7LT4DZCpaOPzUqnu9QdY/RZ7FbbJU0+F2o6Fehdg7QOwx7o972zyT3ZY/cqb9/x6hdSyZzsKUt0GnzDeDyVPi+CFrszJB5K/Yz2dWDIbU25B//AApl1QzN2mNgucrXCR1XBTWIxVpjdSloZkb9FYt7V1Dt4arniuDzroDyGioKlItMHgt0VXZ3hnm5wLV+P1c8ye5RL7EC8y7wH8KJJVfcXRJjgE+NUV2ZZ3NrsS5uMzlyTZQHJ6MT7ellgVqH1gDsVd2lD2NcB0ZZ/oLN2d4abpHj1WhrX7K7J0DglTT+h0JpdD8atGOhzdM287HuVA1hY7bbmpzrkxBM/wAqHWefpRHovPPR73l3vEaDyUGodV09qToT4LjUKYJbEQkQEEaKhLkToQSPjZNTikQA5tWFLt8Qy7aFQsyVoUNaiU2vC2biJcdNXHnorfDXQfeid1mqL4iFOfenLwlZ5V9YOjZ/Z3xy7DnAA6tmfHgoOG1/zmztr6KK+qXEz/yubX5dRumKPWC3PvSXjVYOeAOA8lo+ylOqbeA97Wue7K0GAQRqeuwWQt6Dq1QNElzjHXmvXrTBBRoU4keyaAPuc6J7zokXyyPEbV3LkVwL303tqEkwDTefleAP4EKZh92KlMEfENHdDxC7YPWaTUYQIgz/AKp93xVNYVfZ3demCS3NpxE8Vhcd7N9UyTiNMFpkHvCx99bDNAnn3d619em+o4taNXf/ACPqWY7TXtO3/Lp+9Vd/iP3LI3aE/wCKVvklHsz95dQS1p6EqvJQ50pF0zkttjggBDUKxUcErHlMTgoYEllwQrO2fmMaKlYptuYc08RuqDYd+i4hQymCAOUKBkVviLszQTuqqVK8Cz0blSBPlMUlEOB1Tk0FGdBJ1SSiUhCAElOzJoakCAOgckc7qm5khcgjRwKa9ya56RTgNmp/s/w8PrF5A9zRvUnQnyK9bbUa33YLnNbm6DgCvOv7PKYyHq4DuW3w2oalWqdYLmsb1a0wf3/Rce98pm2pJQxFP2lNO1pU6jHfnvDzl2mTIce5Z/s/Y1q1TMxpLjJc7g2d3EqZeW5xLE3MB/IonISNA1lPQx1JBWov72nb0jTpgMY0S4jSY+o8VMnxil9sZGTS0z3aPFG2FEsY7NWdu88SeXReX16rnuLnGXEkk9TuFOx/EzcVnO+SfcHIBV66FFShHfsw2zcpDCEIclhPaFCJwKQBDVYBU4JqTOgBwqartSq6qMAnkquASbi4LvBR5SBxRKEGsUJxTJTmhW+iUGVGVOQqFhzXSlcU0JUAACQtTpTCUENgmFKVzLkECpQm5k4FTpBvOxVUUqc66STPQStcy/8Aw9sah+IMJ/8AZ85f66rCYS+KcD5ojqtPjdwPZMYdnOaSPtaNvNcm6P5nQr/VD8AYLe3J/wA65Mu5gHU/qqPtti3s6Xsh/iVPiM8OKsba80lx0a0QeAWA7QYka9dzpkTDegCbTW5TK3SyOIr80+CEjUq6ZiEcEqEIIBCEIAEJCUgQA5CAUFABKQlGVGVRgCtShyQIUgPDk5ckZlGE6SCFzeUSmqpLFlJKTMglSiBS6AmJEIIBKAkTmqegNbgJzez/ANQVpj1zNRoHyt/f/hUnZt0BpJ0aF1vrqXvcf65LBOOzNsZZFHHGcQyUsgJzOEeCzC73FwXuzFcIWquPFGacuTCUspEJiFjkJoQArAEolGRCABCIRCAFanZUxKHIAVCWEQpARACVKoACEIhCAI5vG/d5D1R+Mb93kPVCFVFmBvG/d5D1Sfim/d5D1QhWKjTeNH1eQ9UfjWfd5D1SIVWAovGn6vIeqcLpv3eQ9UIUAy3wvF2MZBDz7vAD1XK/xlhZADxO+g9UqEr+Ro/iipN837vIeqUXbfu8h6oQmiGBvGj6vIeqUXTfu8h6oQggX8S37vIeqT8a0fV5D1QhWQCfjm/d5D1R+NZ93kPVIhSAG+b93kPVDb1p+ryHqhCCR/4lv3eQ9Ufim/d5D1SIQQL+Lb93kPVH4tv3eQ9UIQAv4tv3eQ9Un41o+ryHqhCCRReNP1eQ9Un94M5O8h6pEK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15" descr="data:image/jpeg;base64,/9j/4AAQSkZJRgABAQAAAQABAAD/2wCEAAkGBhIQEBUTEhQQFBAQFRQVEBQVFBQQFBAVFBUVFRQQFBQXHCYeFxkjGRQVHy8gIycpLCwsFR4xNTAqNSYrLCkBCQoKDgwOGg8PGikfHyQpKSkpKSkpKSkpLCksKSkpKSksKSkpKSksKSkpKSkpKSksKSkpLCwpKSwpKSkpLCkpKf/AABEIAOYA2wMBIgACEQEDEQH/xAAbAAABBQEBAAAAAAAAAAAAAAAAAQIEBQYDB//EAD0QAAEDAgQDBQYFAQcFAAAAAAEAAhEDBAUSITFBUWEGcYGR0RMiMkJSYhQjobHB8AcVM0Ny4fEWJFOCov/EABoBAAIDAQEAAAAAAAAAAAAAAAADAQIEBQb/xAAkEQACAwADAAICAgMAAAAAAAAAAQIDERIhMQRBIjJCURNhgf/aAAwDAQACEQMRAD8A80ypJTyka1AACkcUrgmoAEoSIQA4lAQ1KgBqUBEJQgAcmhdfYu4DfZd6Frr7xAQ8XpPFs4U7cu2BPgnPtHDdpHU6LTWVUwG06fe46DvlTKtvT/zsrug38+azO1bmDlXiMS6mUwN1Vvigo5iGBzeUwVUlyfGSkJkuIpTITmlLCsQI1NT3piABGZCRACpoCcCiEAIhCEACEIQB2QhCAGlNhdEhQA0BLCEIAWENbKVWOD4JUuHw1pjiVWUlFayyi2RKdvJjc6aLUYN2HfU95/ut/hazBOw7KIDqkExxCu6z2gZWieGmkLDd8lrqJphSvWZF3Z6iwQBJ7pUSrhDZgBw5y2FtqdtH0/pK517KdTssiuk/seooydO3ZSEme4aT0VffOLtmCPlG5EK+xqm2Ibqd1WW1ct4DNOk6QE2E36S4rDJYjYvBksyg7E6Sqd7SN16BeU2PJNR3Dv8AABZPHMMFMgtkNfJAPIblbqp6YbY4V1Ny6xPFcWaqbb2zD8TsvIjU+SfoqK04ZUyFcULNo0Lg6eI0lV17blhUci7jhHcmpUhVigJQkQgAQhCABLCRLKAOkolJlRCAFlBSJyhgIAghKlhQBKwqyNaoGaidyvYcEsKVtSmBIyweZ4rDdiLL3i89y1uL3sBrRyk9Oq5t09nxRsrjiGYv2gqF2VgzfsO9V1C/qz8Unv2Vebw1S5rDlYDFR36xKj3GO06QysYCBoHcTHGUKG9JDVKK9NE+8uIkQfIqtuserbPfljcBsfqoNhjVV7oa3TvKvBhjqw/MA15DZUyMOpDYrUV9HFWn5deZ1zJ9PCqlw6YIB8N+Ct7HszSY7M7XpO3grAVwJDS1o6SUqViX6kNMwvabAXWsGZkcCCVlL2q4/ETl5cSvVsRwL27SXPGXckN94xwBOy8y7SW7W1YZOULf8exSMty6IFHKXHSI+HqVY29JriNYcSARwlcbe3AbPFcamamZ4TPcea1C1HCYXZCWugGTqOhXK/rB4GygOuTOuvPjvqjOpSRWTGucmoQrCgQhCABCEIAEIQgDs5NSygoAROTU5pVWAsLrb0iT0SU2SRC1nZ7s26pDnaNO/ckzs4DIw0tezLMlOeZXLH7vM0xIcYa3xMlXL7UUmw3YBZS/uMzxHyyfFYYLlPTX9Ee70aKYMNYJcRu5yrawmoGcT6SpjD7SoGfU4T56/onW9APveYn/AGWzOOtic3o2XZXBgxgLgMxC1dO2EQFFw2jDQOismrh22Nt6b10iLUsZ3JXGvhY4EhWQIXOrU5pam0CMni1tWAIgFp2M6rHXGAve+XA9F6Td69ygZNdVrq+RKKLOtSXZkG9nCG7KmxbDTT4b7cV6PXcAFju0VRpEiNlroulOXYu2CS6MO5msJAdYXa6bBXDiuovDkZ3pYsw4mj7X5Zj9YUJzcphWFTESKAojYGSeu6i3bdjxhBZnBIClSQggVCEIAEIQgDqSgBIiUAOTmpqVm6hrQND2Ww32jweA174XodpsA3Rp4rEYHU9nTA4uMftK2VliDRFMfL8S5l0m2boJJCXdnUe0tboD3arF4xbGiTqNFvrrFGjQEZuEKkxVlEfG0OJ17+iXVJqXgSWo89oV3B4IBJ4K87KWxNzrvqT0JUik6lQDqrsufYDlOn8qR2IZndUqncn1Wm2TcHIrXBcj0G1fAGidVv2N+Ix4qgxG8dsDlb8xWXv6Oc5g58DTO+oGtd3N1JXLhUrPTdLo9DOK0/qPmmf3jTds6T3heS3N04SDUaQDEZsv7rjTJBDg5w5Q6VsXwfrRCsWnp19dlp02K4suw4nT4d1m8Fu6lyR8RbT3J120/lRL7HTTfVA2mOSoqHvFGiU4pI1FxjFNo3GqxmNAPeXAGCuX/UmkZAT3Sot3jD38C3wha6aXB6zPbamsRVXe4XJq713TquA1W/6OazpTKdWfOnLQprTCYd0EAhISlQQmCEIQSCEIQB0Ka8pyIQAApzDqkDU9jNQFWXgFxY35D6c/C3fvKubi+c2S3XM7fpChYTgPtNSN4haKthGQBrdSY8Fz5yhpsri+PZlq2JObtmLt+OiqbrEajpJJ81s6vZupl9nTDnPOtR/AdJUEdmBnZTg5jq8nUQNf2To2VlXCZk85O5J1XoHYSPZePqsxj1qyhla35s36klXXYa4j3enqqfIfKttFqerOzcXuEtqjWQOMKgrYKylUzO94tPuZjoB0WsoOkBJd4a14hcmuzidCS/s8kx7AHPruqh1NzXGZLhI6bLvg2Bmo8NiWD4gOnJbW57EtcdDudVd4ZgtO3ZDAMx+InkOS2y+X+OREqqKeoiYRhjKTS1ogaacV5r2ysQy9qASQRmAHEgr12lTALj9pXlfbJ+e+IJjT+Qq/Dsbt7KXfqVFIO9m4iWuAMDLr5qvZXc4nMSY2nuV1VpuZxMDbSRCr9XOOnkIXWi99Ms4eYQKhmAu9KzJbK53bYcp+DsLiG8/2V3LEKzZ4VrWTP6Ja1HKre/wwUn9HbeCi3FHnx/dRF6iHHOisTile2Cm8VYWxUISIBCoQhBJ0QhCACFe9mcO9rVHRUbd1q+xtwGv4TKTdvDobUk2eh4dhzKbBpquxoBzpHBV9TGIMc9lKoXIFPMdZLuo0K40otem3MLJtMNaBDeZ+7vVJjd2yk1xGTMZOnAREJt7jGSlM79Vie0eJEsn5nSPDkr11NvQbxaUmNXQqPzTtt3c1K7MXmSq2dnaKlynirjBLf3mrqWZwwzV9zTR6pYXEgKxFSVQ4eIaO5WLKy8/JYzqtEwvQawHFVta5J91syePLwUepj1C2OSsZcN/dkmeKFFy8KNYXE79xXkna4/8Aeu4ab+S9QoYnTrMz03SOHTw4Lz/ts2k6qC343tM/aWnbpK2fE2FnaFXR2GjLQnIAde9cbt0AmB5Iw6sHs6qPitSAVvW8uwlxUSiunSVY9mj+ZJ22H8qoqGSrjCnCiwv3edWjcA93BaZR6w5sWuXIte0lZpiIlv8APBUb3/lgneSuVau57jIk/EeK4XNcuI6cEJYiW9enGtqVzaV0K5pgofKRDSiUAKhCEAdEoTJTwgBVY4XcFjxHEqtlaPs3ghe4Pdo0HvlKskorsbBd9FtXvvhcRturG2unGgYJ+3lrupFDs37USZy/LpurOtg4pWR0M03fuuXOcTajH9obohlIzEskjXcFZbFLwvIHBa/FaP4i2yt1rUT8PF4PJYauwtJBDhHSI8Vvpzj/ALM1zf8Awc923PitB2aeM2ves1VfKt8Gr5Kg5HRXsWxeFKJcZo9Ntnad67MMlV2HVswCs6bo1XAnF6dpv7O1INZq4iVCxS3oV4L2NcRx1E8gqCrQu7iq59PL7NjiGhxIzRyXK5ub4GMjGEcJM+Epsamu4sVu+FViTnW1R7KOYNcJLQZy6hZ6rcOe4yTrz5eq0t1dV5Jcw54gugEEctFRXNANGjXSO6JXWpWdmS9SRKwqpEjhwXLFq0/quNpXjXlv3qLeVdJKdxTYqU8jjIjBLlosNwZ1yTrlaBNR2sDoOqoKIjXit1g962jRaCRJAnv5nuRbLF0Kogn6V2JYW2iyGiAB707u/wB1mKgAJha/tFcgwJkN+M/UY1Kx9xuivc7C1Z0jmQuZKlNgjqo9QJohjQgIQQgEPTcyRCCTvKUJgRmQBPwm2D6rQdiV6TZ1aTabWiMx0EdF5nhVcNeJOyvLC/8AfHP3teWoWP5FfJGmprD0SljgJytkNboeSk3937SmGfK6O867rFMuiHEA6Ogq0OIOyafEAAOkBYJV9mozeOTRuHhroyuOUgxErP39Sq4e8Se9wn9FpcWtva0jW0zknMDrEGFmr9ns3Fp46jrOsrpVNccM9vRDdZuDQTxUuyZmGhhw1HhunPcHUSPmaJhMsmuERvoQefRMl4JivyWGu7O4v8rt/wB1rWkOBA0BXn1WyJAq09x8X9eCt8H7TaQ4w5cu+luXKJ1Iyzpmzs25G5eA1Cqu0dd5HuiSpltehwBkKSADuPNYU+Muxj1eHmdybkE5tJ27lCeHH4l6detpu0IYT0WQ7QUGNAiJnZdWj5GvMM1kHnpmDThQrqpJ6BTb2tlb1Kq5XQSOdZLejpTcrllcyDyAHkqOm7VWdtLhpvw8N1DSZMHiH4jdktA5kquYpl/8DTyOvRQGg7DjvxUxwrKT07OGo7lwqNUt9KAOqi1NFYGckIQgoxQEiWUiCTtCanSmoAfTOql2tZxMNEnh6rhRgQStDhNyGmco8BqlWdIZWm30WdCzc1rXO3hSKNcOfHmi7xDM1QrGp+YSdQI8zsVhbb1m5ddDqlwG+1ou2cSW9Af91S4i321Mf+WkCP8AWF17RtPtARx/hRcPPvx9X8BaIQUVoibTeFTQucpiOf7LT4DZCpaOPzUqnu9QdY/RZ7FbbJU0+F2o6Fehdg7QOwx7o972zyT3ZY/cqb9/x6hdSyZzsKUt0GnzDeDyVPi+CFrszJB5K/Yz2dWDIbU25B//AApl1QzN2mNgucrXCR1XBTWIxVpjdSloZkb9FYt7V1Dt4arniuDzroDyGioKlItMHgt0VXZ3hnm5wLV+P1c8ye5RL7EC8y7wH8KJJVfcXRJjgE+NUV2ZZ3NrsS5uMzlyTZQHJ6MT7ellgVqH1gDsVd2lD2NcB0ZZ/oLN2d4abpHj1WhrX7K7J0DglTT+h0JpdD8atGOhzdM287HuVA1hY7bbmpzrkxBM/wAqHWefpRHovPPR73l3vEaDyUGodV09qToT4LjUKYJbEQkQEEaKhLkToQSPjZNTikQA5tWFLt8Qy7aFQsyVoUNaiU2vC2biJcdNXHnorfDXQfeid1mqL4iFOfenLwlZ5V9YOjZ/Z3xy7DnAA6tmfHgoOG1/zmztr6KK+qXEz/yubX5dRumKPWC3PvSXjVYOeAOA8lo+ylOqbeA97Wue7K0GAQRqeuwWQt6Dq1QNElzjHXmvXrTBBRoU4keyaAPuc6J7zokXyyPEbV3LkVwL303tqEkwDTefleAP4EKZh92KlMEfENHdDxC7YPWaTUYQIgz/AKp93xVNYVfZ3demCS3NpxE8Vhcd7N9UyTiNMFpkHvCx99bDNAnn3d619em+o4taNXf/ACPqWY7TXtO3/Lp+9Vd/iP3LI3aE/wCKVvklHsz95dQS1p6EqvJQ50pF0zkttjggBDUKxUcErHlMTgoYEllwQrO2fmMaKlYptuYc08RuqDYd+i4hQymCAOUKBkVviLszQTuqqVK8Cz0blSBPlMUlEOB1Tk0FGdBJ1SSiUhCAElOzJoakCAOgckc7qm5khcgjRwKa9ya56RTgNmp/s/w8PrF5A9zRvUnQnyK9bbUa33YLnNbm6DgCvOv7PKYyHq4DuW3w2oalWqdYLmsb1a0wf3/Rce98pm2pJQxFP2lNO1pU6jHfnvDzl2mTIce5Z/s/Y1q1TMxpLjJc7g2d3EqZeW5xLE3MB/IonISNA1lPQx1JBWov72nb0jTpgMY0S4jSY+o8VMnxil9sZGTS0z3aPFG2FEsY7NWdu88SeXReX16rnuLnGXEkk9TuFOx/EzcVnO+SfcHIBV66FFShHfsw2zcpDCEIclhPaFCJwKQBDVYBU4JqTOgBwqartSq6qMAnkquASbi4LvBR5SBxRKEGsUJxTJTmhW+iUGVGVOQqFhzXSlcU0JUAACQtTpTCUENgmFKVzLkECpQm5k4FTpBvOxVUUqc66STPQStcy/8Aw9sah+IMJ/8AZ85f66rCYS+KcD5ojqtPjdwPZMYdnOaSPtaNvNcm6P5nQr/VD8AYLe3J/wA65Mu5gHU/qqPtti3s6Xsh/iVPiM8OKsba80lx0a0QeAWA7QYka9dzpkTDegCbTW5TK3SyOIr80+CEjUq6ZiEcEqEIIBCEIAEJCUgQA5CAUFABKQlGVGVRgCtShyQIUgPDk5ckZlGE6SCFzeUSmqpLFlJKTMglSiBS6AmJEIIBKAkTmqegNbgJzez/ANQVpj1zNRoHyt/f/hUnZt0BpJ0aF1vrqXvcf65LBOOzNsZZFHHGcQyUsgJzOEeCzC73FwXuzFcIWquPFGacuTCUspEJiFjkJoQArAEolGRCABCIRCAFanZUxKHIAVCWEQpARACVKoACEIhCAI5vG/d5D1R+Mb93kPVCFVFmBvG/d5D1Sfim/d5D1QhWKjTeNH1eQ9UfjWfd5D1SIVWAovGn6vIeqcLpv3eQ9UIUAy3wvF2MZBDz7vAD1XK/xlhZADxO+g9UqEr+Ro/iipN837vIeqUXbfu8h6oQmiGBvGj6vIeqUXTfu8h6oQggX8S37vIeqT8a0fV5D1QhWQCfjm/d5D1R+NZ93kPVIhSAG+b93kPVDb1p+ryHqhCCR/4lv3eQ9Ufim/d5D1SIQQL+Lb93kPVH4tv3eQ9UIQAv4tv3eQ9Un41o+ryHqhCCRReNP1eQ9Un94M5O8h6pEKAP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98" y="4325618"/>
            <a:ext cx="240586" cy="77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0" name="Picture 76" descr="http://www.cs.rhul.ac.uk/home/adrian/images/Galileo-sustermans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3" r="3903"/>
          <a:stretch/>
        </p:blipFill>
        <p:spPr bwMode="auto">
          <a:xfrm>
            <a:off x="594970" y="1864296"/>
            <a:ext cx="2304256" cy="23042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105" name="Picture 81" descr="http://4.bp.blogspot.com/_-oGt1LrZB5Y/S87wMffe8DI/AAAAAAAAABM/IdgbQOv3TVw/S1600-R/galileo+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13" b="21013"/>
          <a:stretch/>
        </p:blipFill>
        <p:spPr bwMode="auto">
          <a:xfrm>
            <a:off x="5404899" y="4096544"/>
            <a:ext cx="1238513" cy="123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7" name="Picture 83" descr="http://www.toonpool.com/user/856/files/galileo_956575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00" b="5300"/>
          <a:stretch/>
        </p:blipFill>
        <p:spPr bwMode="auto">
          <a:xfrm>
            <a:off x="6676001" y="4096543"/>
            <a:ext cx="1208167" cy="1208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9" name="Picture 85" descr="http://theincredible.co.uk/wp-content/uploads/2011/09/Galileo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9" r="3509"/>
          <a:stretch/>
        </p:blipFill>
        <p:spPr bwMode="auto">
          <a:xfrm>
            <a:off x="7909447" y="4106884"/>
            <a:ext cx="1247637" cy="124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79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29</Words>
  <Application>Microsoft Office PowerPoint</Application>
  <PresentationFormat>A3 Paper (297x420 mm)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Sciencebook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sciencebook</dc:title>
  <dc:creator>Pete</dc:creator>
  <cp:lastModifiedBy>Sue Thaw</cp:lastModifiedBy>
  <cp:revision>13</cp:revision>
  <dcterms:created xsi:type="dcterms:W3CDTF">2013-02-10T10:49:28Z</dcterms:created>
  <dcterms:modified xsi:type="dcterms:W3CDTF">2013-11-28T20:54:29Z</dcterms:modified>
</cp:coreProperties>
</file>