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4" r:id="rId2"/>
    <p:sldId id="265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442662" y="1478236"/>
            <a:ext cx="2233052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4345" y="1674095"/>
            <a:ext cx="645857" cy="4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581559" y="1998784"/>
            <a:ext cx="22805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the products of a reaction between a metal carbonate and an acid?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134722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878901" y="3961508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456790"/>
            <a:ext cx="40068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Explain how one of the rock types you named previously could be turned into </a:t>
            </a:r>
            <a:r>
              <a:rPr lang="en-GB" sz="2000" smtClean="0"/>
              <a:t>another rock type.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57137" y="1386176"/>
            <a:ext cx="1828102" cy="2114550"/>
            <a:chOff x="4670001" y="1776491"/>
            <a:chExt cx="1828102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0001" y="2557367"/>
              <a:ext cx="182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an alloy?</a:t>
              </a:r>
              <a:endParaRPr lang="en-GB" sz="2000" dirty="0"/>
            </a:p>
          </p:txBody>
        </p:sp>
      </p:grpSp>
      <p:sp>
        <p:nvSpPr>
          <p:cNvPr id="9" name="Rectangle 8"/>
          <p:cNvSpPr/>
          <p:nvPr/>
        </p:nvSpPr>
        <p:spPr>
          <a:xfrm rot="773821">
            <a:off x="6166973" y="3727594"/>
            <a:ext cx="2436697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5475">
            <a:off x="7220626" y="3766559"/>
            <a:ext cx="706286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787657">
            <a:off x="6168306" y="4408999"/>
            <a:ext cx="2347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How do we use filtration and evaporation to produce salts?</a:t>
            </a: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266556"/>
              <a:ext cx="1828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Name the 3 types of rock. 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532673" y="-46226"/>
            <a:ext cx="4611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Metals and metal compounds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624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54900" y="1542580"/>
            <a:ext cx="1882530" cy="211455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4876704"/>
              <a:ext cx="1857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 List 5 properties of metals.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456790"/>
            <a:ext cx="45011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Give the general word equation for the reaction between an acid and a metal oxide. What is the name of this reaction?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459982" y="1437823"/>
            <a:ext cx="2471161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139915" y="1573780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564385" y="2079304"/>
            <a:ext cx="2471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the general word equation for the reaction between metals and oxygen. 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72678" y="3833577"/>
            <a:ext cx="1828101" cy="2161298"/>
            <a:chOff x="280988" y="1857375"/>
            <a:chExt cx="1828101" cy="2161298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387457"/>
              <a:ext cx="181396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changes show that a chemical reaction has occurred?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9362" y="905582"/>
            <a:ext cx="1828102" cy="2195281"/>
            <a:chOff x="2424112" y="4210050"/>
            <a:chExt cx="1828102" cy="2195281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774115"/>
              <a:ext cx="182810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the difference between malleable and ductile.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497420" y="37673"/>
            <a:ext cx="4611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Metals and metal compounds</a:t>
            </a:r>
            <a:endParaRPr lang="en-GB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139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67</cp:revision>
  <cp:lastPrinted>2015-11-09T18:57:12Z</cp:lastPrinted>
  <dcterms:created xsi:type="dcterms:W3CDTF">2014-08-15T16:23:17Z</dcterms:created>
  <dcterms:modified xsi:type="dcterms:W3CDTF">2016-01-01T17:16:59Z</dcterms:modified>
</cp:coreProperties>
</file>