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2" r:id="rId2"/>
    <p:sldId id="263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54900" y="1542580"/>
            <a:ext cx="1882530" cy="211455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4722816"/>
              <a:ext cx="18573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Where in the cell is genetic information found?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488633" y="4681466"/>
            <a:ext cx="4501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How are gametes adapted to their functions?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439972" y="1482525"/>
            <a:ext cx="2537320" cy="19590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077594" y="1603313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519893" y="2035295"/>
            <a:ext cx="2527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Why do gametes contain half the amount of genetic information?</a:t>
            </a:r>
            <a:endParaRPr lang="en-GB" sz="2000" dirty="0"/>
          </a:p>
        </p:txBody>
      </p: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849121"/>
              <a:ext cx="18139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a mutation?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7" y="906139"/>
            <a:ext cx="1828103" cy="2114550"/>
            <a:chOff x="2424111" y="4210050"/>
            <a:chExt cx="1828103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1" y="5081892"/>
              <a:ext cx="18281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happens </a:t>
              </a:r>
              <a:r>
                <a:rPr lang="en-GB" sz="2000" smtClean="0"/>
                <a:t>during fertilisation?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04469" y="45972"/>
            <a:ext cx="2125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Inheritance</a:t>
            </a:r>
            <a:endParaRPr lang="en-GB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3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47693" y="1550389"/>
            <a:ext cx="1857375" cy="2114550"/>
            <a:chOff x="4636003" y="4008146"/>
            <a:chExt cx="1857375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36003" y="4863345"/>
              <a:ext cx="1857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variation? </a:t>
              </a:r>
            </a:p>
            <a:p>
              <a:pPr algn="ctr"/>
              <a:r>
                <a:rPr lang="en-GB" sz="2000" dirty="0" smtClean="0"/>
                <a:t>What causes it?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456790"/>
            <a:ext cx="45011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Decide whether the following characteristics are caused by genes, environment or both: </a:t>
            </a:r>
          </a:p>
          <a:p>
            <a:r>
              <a:rPr lang="en-GB" sz="2000" dirty="0" smtClean="0">
                <a:sym typeface="Symbol"/>
              </a:rPr>
              <a:t>naturally blue eyes, having a scar, naturally curly hair, being very tall, having a cold, being able to speak French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4156933" y="1384616"/>
            <a:ext cx="1839890" cy="2114550"/>
            <a:chOff x="4670002" y="1776491"/>
            <a:chExt cx="1839890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81791" y="2465062"/>
              <a:ext cx="1828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Explain why children look like their parents.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695233"/>
              <a:ext cx="18139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selective breeding? 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235779"/>
              <a:ext cx="182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Why do siblings look similar?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18931" y="32324"/>
            <a:ext cx="2125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Inheritance</a:t>
            </a:r>
            <a:endParaRPr lang="en-GB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7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118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67</cp:revision>
  <cp:lastPrinted>2015-11-09T18:57:12Z</cp:lastPrinted>
  <dcterms:created xsi:type="dcterms:W3CDTF">2014-08-15T16:23:17Z</dcterms:created>
  <dcterms:modified xsi:type="dcterms:W3CDTF">2016-01-01T17:16:37Z</dcterms:modified>
</cp:coreProperties>
</file>