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68" r:id="rId3"/>
    <p:sldId id="258" r:id="rId4"/>
    <p:sldId id="269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72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00E0C-A27B-4014-9A33-39CD3A3D264B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5A692-D38F-4DD7-B463-CD300E580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02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B73B-31C4-4996-9DE0-CEBF0D74CEF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2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9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05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0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17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8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0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2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29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623B5-3FBF-4050-91EB-78682D30F3A8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16B2-7D2F-44F5-88AA-8F7F4D30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39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1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454591" y="1464567"/>
            <a:ext cx="2357414" cy="2278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780009" y="1414922"/>
            <a:ext cx="2326954" cy="2352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4260210" y="148459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rot="518680">
            <a:off x="6195001" y="3726527"/>
            <a:ext cx="2257710" cy="2493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State the 3 main components of an automatic control system.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7049046" y="3911062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778643" y="898844"/>
            <a:ext cx="1953956" cy="2229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Explain why internal conditions need to be regulated.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238218" y="976979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5773" y="60117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64951" y="-8469"/>
            <a:ext cx="36554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</a:p>
          <a:p>
            <a:pPr algn="ctr"/>
            <a:r>
              <a:rPr lang="en-GB" sz="2000" dirty="0" smtClean="0"/>
              <a:t>Homeostasis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483391" y="2555922"/>
            <a:ext cx="243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Define homeostasis. 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848260" y="2048211"/>
            <a:ext cx="2300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3 examples of conditions that need to be regulated.</a:t>
            </a:r>
            <a:endParaRPr lang="en-GB" sz="2000" dirty="0"/>
          </a:p>
          <a:p>
            <a:pPr algn="ctr"/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26131" y="4570366"/>
            <a:ext cx="4032449" cy="1805055"/>
            <a:chOff x="1835695" y="4216233"/>
            <a:chExt cx="4032449" cy="1805055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24722" y="4329818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35695" y="4836354"/>
              <a:ext cx="4032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Explain what negative feedback means. 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78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454591" y="1464567"/>
            <a:ext cx="2357414" cy="2278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780009" y="1414922"/>
            <a:ext cx="2326954" cy="2352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4260210" y="148459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rot="518680">
            <a:off x="6195001" y="3726527"/>
            <a:ext cx="2257710" cy="2493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What </a:t>
            </a:r>
            <a:r>
              <a:rPr lang="en-GB" sz="2000" dirty="0" smtClean="0">
                <a:solidFill>
                  <a:schemeClr val="tx1"/>
                </a:solidFill>
              </a:rPr>
              <a:t>makes up the central nervous system and what does it do?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7049046" y="3911062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695314" y="903455"/>
            <a:ext cx="2037540" cy="2229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What are the 3 types of neurone that are found in the body?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238218" y="976979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4479" y="-8469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27691" y="69492"/>
            <a:ext cx="3592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</a:p>
          <a:p>
            <a:pPr algn="ctr"/>
            <a:r>
              <a:rPr lang="en-GB" sz="2000" dirty="0" smtClean="0"/>
              <a:t>The nervous </a:t>
            </a:r>
            <a:r>
              <a:rPr lang="en-GB" sz="2000" dirty="0" smtClean="0"/>
              <a:t>system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413687" y="2205007"/>
            <a:ext cx="243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are the two parts of the nervous system?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792987" y="2075045"/>
            <a:ext cx="2300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Name two examples of effectors in the body. </a:t>
            </a:r>
          </a:p>
          <a:p>
            <a:pPr algn="ctr"/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26131" y="4570366"/>
            <a:ext cx="4032449" cy="1943560"/>
            <a:chOff x="1835695" y="4216233"/>
            <a:chExt cx="4032449" cy="1943560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24722" y="4329818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35695" y="4836354"/>
              <a:ext cx="40324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Predict what might happen if the myelin sheath around your nerve cells began to break down. 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14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928867"/>
            <a:ext cx="5184576" cy="28125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40110" y="3930028"/>
            <a:ext cx="46958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i</a:t>
            </a:r>
            <a:r>
              <a:rPr lang="en-GB" sz="2000" dirty="0" smtClean="0"/>
              <a:t>) An </a:t>
            </a:r>
            <a:r>
              <a:rPr lang="en-GB" sz="2000" dirty="0"/>
              <a:t>impulse takes 0.02 seconds to pass from the finger to the spinal cord, a</a:t>
            </a:r>
          </a:p>
          <a:p>
            <a:r>
              <a:rPr lang="en-GB" sz="2000" dirty="0"/>
              <a:t>distance of </a:t>
            </a:r>
            <a:r>
              <a:rPr lang="en-GB" sz="2000" dirty="0" smtClean="0"/>
              <a:t>1.5m. </a:t>
            </a:r>
            <a:r>
              <a:rPr lang="en-GB" sz="2000" dirty="0"/>
              <a:t>Calculate the speed of the impulse. Show your working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ii) </a:t>
            </a:r>
            <a:r>
              <a:rPr lang="en-GB" sz="2000" dirty="0"/>
              <a:t>Although the total distance the impulse travels in the reflex arc is less than </a:t>
            </a:r>
            <a:r>
              <a:rPr lang="en-GB" sz="2000" dirty="0" smtClean="0"/>
              <a:t>3m, </a:t>
            </a:r>
            <a:r>
              <a:rPr lang="en-GB" sz="2000" dirty="0"/>
              <a:t>the time taken is more than 0.04 seconds. Suggest why the time taken is</a:t>
            </a:r>
          </a:p>
          <a:p>
            <a:r>
              <a:rPr lang="en-GB" sz="2000" dirty="0"/>
              <a:t>more than expected.</a:t>
            </a:r>
          </a:p>
        </p:txBody>
      </p:sp>
      <p:sp>
        <p:nvSpPr>
          <p:cNvPr id="7" name="Rectangle 6"/>
          <p:cNvSpPr/>
          <p:nvPr/>
        </p:nvSpPr>
        <p:spPr>
          <a:xfrm rot="20307677">
            <a:off x="705367" y="1555238"/>
            <a:ext cx="1828101" cy="14094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2451" y="1637361"/>
            <a:ext cx="645857" cy="37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20307677">
            <a:off x="820411" y="2250302"/>
            <a:ext cx="1857375" cy="630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a synapse?</a:t>
            </a:r>
            <a:endParaRPr lang="en-GB" sz="2000" dirty="0"/>
          </a:p>
        </p:txBody>
      </p:sp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5122014" y="4001591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681795">
            <a:off x="3381111" y="1324904"/>
            <a:ext cx="2028320" cy="1927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3892911" y="1406133"/>
            <a:ext cx="770366" cy="50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20681795">
            <a:off x="3481450" y="1929070"/>
            <a:ext cx="2054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Describe the pathway of a reflex from stimulus to effector. 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 rot="1241159">
            <a:off x="6321824" y="3608149"/>
            <a:ext cx="2259268" cy="26411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1159">
            <a:off x="7449102" y="3772589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 rot="1241159">
            <a:off x="6232365" y="4244081"/>
            <a:ext cx="226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Identify two features of a synapse that mean that impulses can only travel in one direction. </a:t>
            </a:r>
            <a:endParaRPr lang="en-GB" sz="2000" dirty="0"/>
          </a:p>
        </p:txBody>
      </p:sp>
      <p:sp>
        <p:nvSpPr>
          <p:cNvPr id="25" name="Rectangle 24"/>
          <p:cNvSpPr/>
          <p:nvPr/>
        </p:nvSpPr>
        <p:spPr>
          <a:xfrm rot="21028126">
            <a:off x="6276377" y="947515"/>
            <a:ext cx="2309760" cy="1897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7000120" y="1048079"/>
            <a:ext cx="659816" cy="54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 rot="21028126">
            <a:off x="6282924" y="1523099"/>
            <a:ext cx="23326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Describe how an impulse is transmitted across a synapse.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33662" y="0"/>
            <a:ext cx="36263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  <a:endParaRPr lang="en-GB" sz="2400" b="1" dirty="0"/>
          </a:p>
          <a:p>
            <a:pPr algn="ctr"/>
            <a:r>
              <a:rPr lang="en-GB" sz="2000" dirty="0" smtClean="0"/>
              <a:t>Synapses and reflexes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70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395156" y="1515811"/>
            <a:ext cx="1779492" cy="1487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979973" y="1644941"/>
            <a:ext cx="436767" cy="33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776005" y="1169152"/>
            <a:ext cx="2024595" cy="1910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796" y="1383214"/>
            <a:ext cx="735493" cy="48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rot="518680">
            <a:off x="5667287" y="4258105"/>
            <a:ext cx="3058372" cy="17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6909955" y="4282704"/>
            <a:ext cx="560623" cy="49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5364130" y="1004703"/>
            <a:ext cx="3503143" cy="2590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276135" y="1136927"/>
            <a:ext cx="638006" cy="52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0" y="-1017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51222" y="-22459"/>
            <a:ext cx="3592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</a:p>
          <a:p>
            <a:pPr algn="ctr"/>
            <a:r>
              <a:rPr lang="en-GB" sz="2000" dirty="0" smtClean="0"/>
              <a:t>Investigating reaction time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208987" y="1653094"/>
            <a:ext cx="27723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Reaction time can be investigated with the ruler drop experiment. Give 2 variables that should be controlled in the experiment.</a:t>
            </a:r>
            <a:endParaRPr lang="en-GB" sz="2000" dirty="0"/>
          </a:p>
          <a:p>
            <a:pPr algn="ctr"/>
            <a:endParaRPr lang="en-GB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57204" y="4389827"/>
            <a:ext cx="4032449" cy="1943560"/>
            <a:chOff x="1835695" y="4216233"/>
            <a:chExt cx="4032449" cy="1943560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24722" y="4329818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35695" y="4836354"/>
              <a:ext cx="40324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Suggest why a computer test may be a better method for measuring reaction time. 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2897" y="1500501"/>
            <a:ext cx="775401" cy="17619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037127">
            <a:off x="464082" y="2157592"/>
            <a:ext cx="180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Why are reflexes important?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 rot="544599">
            <a:off x="5558046" y="4735214"/>
            <a:ext cx="30733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Describe any safety procedures you would carry out with the ruler drop experiment. 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33013" y="1932542"/>
            <a:ext cx="20245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What factors could affect reaction time?</a:t>
            </a:r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172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rot="518680">
            <a:off x="6570045" y="3754930"/>
            <a:ext cx="2013470" cy="2493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Explain why the pituitary gland is referred to as the master gland.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7282926" y="3908654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222249" y="927232"/>
            <a:ext cx="2037540" cy="2229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Give 3 differences between hormonal and nervous responses.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6798498" y="1037641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2889" y="-180002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75589" y="24560"/>
            <a:ext cx="3592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</a:p>
          <a:p>
            <a:pPr algn="ctr"/>
            <a:r>
              <a:rPr lang="en-GB" sz="2000" dirty="0" smtClean="0"/>
              <a:t>The </a:t>
            </a:r>
            <a:r>
              <a:rPr lang="en-GB" sz="2000" dirty="0" smtClean="0"/>
              <a:t>endocrine system</a:t>
            </a:r>
            <a:endParaRPr lang="en-GB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590252" y="1765507"/>
            <a:ext cx="1785337" cy="1653730"/>
            <a:chOff x="3974267" y="1397623"/>
            <a:chExt cx="1785337" cy="1653730"/>
          </a:xfrm>
        </p:grpSpPr>
        <p:sp>
          <p:nvSpPr>
            <p:cNvPr id="15" name="Rectangle 14"/>
            <p:cNvSpPr/>
            <p:nvPr/>
          </p:nvSpPr>
          <p:spPr>
            <a:xfrm rot="20902808">
              <a:off x="3974267" y="1397623"/>
              <a:ext cx="1762481" cy="149387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Font typeface="+mj-lt"/>
                <a:buAutoNum type="arabicPeriod"/>
              </a:pPr>
              <a:r>
                <a:rPr lang="en-GB" dirty="0"/>
                <a:t>Why might heart valves need to be replaced?</a:t>
              </a:r>
            </a:p>
            <a:p>
              <a:pPr marL="457200" indent="-457200">
                <a:buFont typeface="+mj-lt"/>
                <a:buAutoNum type="arabicPeriod"/>
              </a:pPr>
              <a:endParaRPr lang="en-GB" dirty="0"/>
            </a:p>
            <a:p>
              <a:pPr algn="ctr"/>
              <a:endParaRPr lang="en-GB" dirty="0"/>
            </a:p>
          </p:txBody>
        </p:sp>
        <p:pic>
          <p:nvPicPr>
            <p:cNvPr id="16" name="Picture 21" descr="Illustration of an orange slice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02808">
              <a:off x="4415312" y="1565205"/>
              <a:ext cx="717270" cy="470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 rot="20877796">
              <a:off x="4160328" y="2035690"/>
              <a:ext cx="15992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are hormones?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03971" y="4171442"/>
            <a:ext cx="2587043" cy="1943560"/>
            <a:chOff x="3873915" y="5001621"/>
            <a:chExt cx="2587043" cy="1943560"/>
          </a:xfrm>
        </p:grpSpPr>
        <p:sp>
          <p:nvSpPr>
            <p:cNvPr id="9" name="Rectangle 8"/>
            <p:cNvSpPr/>
            <p:nvPr/>
          </p:nvSpPr>
          <p:spPr>
            <a:xfrm>
              <a:off x="3873915" y="5001621"/>
              <a:ext cx="2587043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4834943" y="5139621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873915" y="5621742"/>
              <a:ext cx="258704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How does adrenaline prepare the body for ‘fight or flight’?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8388" y="1065973"/>
            <a:ext cx="2636919" cy="4195197"/>
            <a:chOff x="330810" y="1537009"/>
            <a:chExt cx="2636919" cy="4195197"/>
          </a:xfrm>
        </p:grpSpPr>
        <p:sp>
          <p:nvSpPr>
            <p:cNvPr id="7" name="Rectangle 6"/>
            <p:cNvSpPr/>
            <p:nvPr/>
          </p:nvSpPr>
          <p:spPr>
            <a:xfrm>
              <a:off x="330810" y="1537009"/>
              <a:ext cx="2636919" cy="419519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 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25" descr="Illustration of a yellow banana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72507">
              <a:off x="1404883" y="1608650"/>
              <a:ext cx="530969" cy="4099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64489" y="2101784"/>
              <a:ext cx="23009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Label the glands.</a:t>
              </a:r>
              <a:endParaRPr lang="en-GB" sz="2000" dirty="0"/>
            </a:p>
            <a:p>
              <a:pPr algn="ctr"/>
              <a:endParaRPr lang="en-GB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42680" y="2619209"/>
              <a:ext cx="2255377" cy="285344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338749" y="275089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4016" y="31888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6079" y="414606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49931" y="3878501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6428" y="5021261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77265" y="4892897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9721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454591" y="1464567"/>
            <a:ext cx="2357414" cy="2278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780009" y="1414922"/>
            <a:ext cx="2326954" cy="2352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4260210" y="148459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rot="518680">
            <a:off x="5712444" y="4038444"/>
            <a:ext cx="2726890" cy="2493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6857634" y="4110156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672569" y="1314865"/>
            <a:ext cx="2097856" cy="18208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248633" y="1529794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5773" y="23960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72870" y="-8469"/>
            <a:ext cx="3592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</a:p>
          <a:p>
            <a:pPr algn="ctr"/>
            <a:r>
              <a:rPr lang="en-GB" sz="2000" dirty="0" smtClean="0"/>
              <a:t>Control </a:t>
            </a:r>
            <a:r>
              <a:rPr lang="en-GB" sz="2000" dirty="0" smtClean="0"/>
              <a:t>of blood glucose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483391" y="2094259"/>
            <a:ext cx="24392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Name the </a:t>
            </a:r>
            <a:r>
              <a:rPr lang="en-GB" sz="2000" dirty="0" smtClean="0"/>
              <a:t>hormones involved in the control of blood glucose levels. </a:t>
            </a:r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1192084">
            <a:off x="6733269" y="2233925"/>
            <a:ext cx="2083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diabetes?</a:t>
            </a:r>
            <a:endParaRPr lang="en-GB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9846" y="4443132"/>
            <a:ext cx="4032449" cy="2090316"/>
            <a:chOff x="1835695" y="4216233"/>
            <a:chExt cx="4032449" cy="2090316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20903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24722" y="4329818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792884" y="5185372"/>
            <a:ext cx="37630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What is the difference between Type I and Type II diabetes? How are they treated?</a:t>
            </a:r>
          </a:p>
          <a:p>
            <a:pPr algn="ctr"/>
            <a:r>
              <a:rPr lang="en-GB" sz="2000" dirty="0" smtClean="0"/>
              <a:t> 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 rot="535543">
            <a:off x="5868636" y="4774586"/>
            <a:ext cx="2300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Describe </a:t>
            </a:r>
            <a:r>
              <a:rPr lang="en-US" sz="2000" dirty="0"/>
              <a:t>the body's response when blood glucose concentration is too </a:t>
            </a:r>
            <a:r>
              <a:rPr lang="en-US" sz="2000" dirty="0" smtClean="0"/>
              <a:t>high.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 rot="20929941">
            <a:off x="3845285" y="2107776"/>
            <a:ext cx="24059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What is the name of the organ that produces hormones that control blood glucose levels?</a:t>
            </a:r>
          </a:p>
        </p:txBody>
      </p:sp>
    </p:spTree>
    <p:extLst>
      <p:ext uri="{BB962C8B-B14F-4D97-AF65-F5344CB8AC3E}">
        <p14:creationId xmlns:p14="http://schemas.microsoft.com/office/powerpoint/2010/main" val="227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355267" y="1244663"/>
            <a:ext cx="2357414" cy="1373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079859" y="1392003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1204789">
            <a:off x="3213148" y="1033605"/>
            <a:ext cx="2326954" cy="16104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4674">
            <a:off x="3874720" y="1097386"/>
            <a:ext cx="731866" cy="48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902785" y="3439988"/>
            <a:ext cx="1938911" cy="22629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State </a:t>
            </a:r>
            <a:r>
              <a:rPr lang="en-GB" sz="2000" dirty="0" smtClean="0">
                <a:solidFill>
                  <a:schemeClr val="tx1"/>
                </a:solidFill>
              </a:rPr>
              <a:t>the organs that release each of the 4 </a:t>
            </a:r>
            <a:r>
              <a:rPr lang="en-GB" sz="2000" dirty="0" smtClean="0">
                <a:solidFill>
                  <a:schemeClr val="tx1"/>
                </a:solidFill>
              </a:rPr>
              <a:t>hormones.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834">
            <a:off x="7520181" y="3568599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165873" y="1037723"/>
            <a:ext cx="2503201" cy="19137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State the 4 hormones that control the menstrual cycle.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6934559" y="1185385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0" y="-24967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01691" y="33490"/>
            <a:ext cx="3592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</a:p>
          <a:p>
            <a:pPr algn="ctr"/>
            <a:r>
              <a:rPr lang="en-GB" sz="2000" dirty="0" smtClean="0"/>
              <a:t>Hormones </a:t>
            </a:r>
            <a:r>
              <a:rPr lang="en-GB" sz="2000" dirty="0" smtClean="0"/>
              <a:t>in reproduction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354566" y="1827258"/>
            <a:ext cx="2439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the menstrual cycle?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1144973">
            <a:off x="3239818" y="1508774"/>
            <a:ext cx="2300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are the 4 stages in the menstrual cycle?</a:t>
            </a:r>
            <a:endParaRPr lang="en-GB" sz="2000" dirty="0"/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4682" y="3186297"/>
            <a:ext cx="6226118" cy="33588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5604204" y="3512197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4682" y="4195503"/>
            <a:ext cx="403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7292" y="3254089"/>
            <a:ext cx="3657564" cy="18029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4592" y="4904583"/>
            <a:ext cx="6169988" cy="155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45273" y="3741533"/>
            <a:ext cx="6197938" cy="28277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801" y="4875965"/>
            <a:ext cx="4424239" cy="15248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21048392">
            <a:off x="405475" y="1468517"/>
            <a:ext cx="2357414" cy="1663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1373259">
            <a:off x="3169155" y="979813"/>
            <a:ext cx="2326954" cy="1762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7420">
            <a:off x="3913698" y="1035432"/>
            <a:ext cx="780760" cy="51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920" y="3998060"/>
            <a:ext cx="541689" cy="47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5784623" y="939145"/>
            <a:ext cx="3154839" cy="24876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</a:t>
            </a:r>
            <a:r>
              <a:rPr lang="en-US" sz="2000" dirty="0">
                <a:solidFill>
                  <a:schemeClr val="tx1"/>
                </a:solidFill>
              </a:rPr>
              <a:t>is the advantage of using long-term contraception methods instead of taking a contraceptive pill every day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141965" y="978447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7488" y="-84585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51670" y="-23238"/>
            <a:ext cx="3592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</a:p>
          <a:p>
            <a:pPr algn="ctr"/>
            <a:r>
              <a:rPr lang="en-GB" sz="2000" dirty="0" smtClean="0"/>
              <a:t>Contraception</a:t>
            </a:r>
            <a:r>
              <a:rPr lang="en-GB" sz="2400" b="1" dirty="0" smtClean="0"/>
              <a:t> 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 rot="21027043">
            <a:off x="421421" y="2048444"/>
            <a:ext cx="243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2 examples of barrier methods of contraceptives.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1426020">
            <a:off x="3182132" y="1575121"/>
            <a:ext cx="2300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Explain how a contraceptive pill works.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454531" y="3874119"/>
            <a:ext cx="2056772" cy="2093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1035202" y="3994471"/>
            <a:ext cx="463714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4530" y="4494240"/>
            <a:ext cx="19878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Explain why IUDs could be considered to be unethical.  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14165" y="3918693"/>
            <a:ext cx="56100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information from the graph, the method of contraception which is </a:t>
            </a:r>
            <a:r>
              <a:rPr lang="en-GB" b="1" dirty="0" smtClean="0"/>
              <a:t>least</a:t>
            </a:r>
            <a:r>
              <a:rPr lang="en-GB" dirty="0" smtClean="0"/>
              <a:t> effective is:</a:t>
            </a:r>
          </a:p>
          <a:p>
            <a:r>
              <a:rPr lang="en-GB" dirty="0" smtClean="0"/>
              <a:t>A barrier</a:t>
            </a:r>
          </a:p>
          <a:p>
            <a:r>
              <a:rPr lang="en-GB" dirty="0" smtClean="0"/>
              <a:t>B chemical</a:t>
            </a:r>
          </a:p>
          <a:p>
            <a:r>
              <a:rPr lang="en-GB" dirty="0" smtClean="0"/>
              <a:t>C natural</a:t>
            </a:r>
          </a:p>
          <a:p>
            <a:r>
              <a:rPr lang="en-GB" dirty="0" smtClean="0"/>
              <a:t>D surgical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4141" y="1204679"/>
            <a:ext cx="3794105" cy="2745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57092" y="1278969"/>
            <a:ext cx="1866536" cy="1355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96" y="1436096"/>
            <a:ext cx="801052" cy="5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413680" y="3021493"/>
            <a:ext cx="3179297" cy="2681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874" y="2980963"/>
            <a:ext cx="537961" cy="47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6525777" y="898844"/>
            <a:ext cx="2206822" cy="1799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Explain why FSH and LH are given as fertility treatments. 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255932" y="938147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21526" y="-42413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72870" y="-8469"/>
            <a:ext cx="3592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Homeostasis and response</a:t>
            </a:r>
          </a:p>
          <a:p>
            <a:pPr algn="ctr"/>
            <a:r>
              <a:rPr lang="en-GB" sz="2000" dirty="0" smtClean="0"/>
              <a:t>Infertility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72364" y="2192494"/>
            <a:ext cx="38358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Sometimes a woman may be unable to have a baby because the tube at X becomes blocked. </a:t>
            </a:r>
          </a:p>
          <a:p>
            <a:pPr algn="ctr"/>
            <a:r>
              <a:rPr lang="en-GB" dirty="0" smtClean="0"/>
              <a:t>Which of the following processes are prevented? </a:t>
            </a:r>
          </a:p>
          <a:p>
            <a:pPr algn="ctr"/>
            <a:r>
              <a:rPr lang="en-GB" dirty="0" smtClean="0"/>
              <a:t>Fertilisation, implantation, ovulation. 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26322" y="2103386"/>
            <a:ext cx="2300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IVF?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4141" y="4283529"/>
            <a:ext cx="4032449" cy="1943560"/>
            <a:chOff x="1835695" y="4216233"/>
            <a:chExt cx="4032449" cy="1943560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24722" y="4329818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35695" y="4836354"/>
              <a:ext cx="40324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are some of the disadvantages of IVF compared to other fertility treatments? 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849" y="1285576"/>
            <a:ext cx="2573691" cy="1011821"/>
          </a:xfrm>
          <a:prstGeom prst="rect">
            <a:avLst/>
          </a:prstGeom>
        </p:spPr>
      </p:pic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3151754" y="152041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9798" y="4158786"/>
            <a:ext cx="3179297" cy="45418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59120" y="3441887"/>
            <a:ext cx="3225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IVF clinics have been set a target to reduce multiple births. 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421626" y="4683539"/>
            <a:ext cx="3171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Suggest one reason why the clinics have been set a target to reduce multiple births.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9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750</Words>
  <Application>Microsoft Office PowerPoint</Application>
  <PresentationFormat>On-screen Show (4:3)</PresentationFormat>
  <Paragraphs>124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Bede's Inter Church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25</cp:revision>
  <dcterms:created xsi:type="dcterms:W3CDTF">2018-04-06T18:15:16Z</dcterms:created>
  <dcterms:modified xsi:type="dcterms:W3CDTF">2018-04-06T21:37:07Z</dcterms:modified>
</cp:coreProperties>
</file>