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9E0A7-6AC9-4009-86FC-DFF12902AD9C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035D1-C97B-45A6-9BAC-B609213F3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2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035D1-C97B-45A6-9BAC-B609213F3C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4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4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2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0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3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90280"/>
              </p:ext>
            </p:extLst>
          </p:nvPr>
        </p:nvGraphicFramePr>
        <p:xfrm>
          <a:off x="179512" y="188640"/>
          <a:ext cx="8532949" cy="632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3"/>
                <a:gridCol w="1584176"/>
                <a:gridCol w="1008112"/>
                <a:gridCol w="1296144"/>
                <a:gridCol w="1152128"/>
                <a:gridCol w="1368152"/>
                <a:gridCol w="1656184"/>
              </a:tblGrid>
              <a:tr h="5726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Heat</a:t>
                      </a:r>
                    </a:p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Solid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Contract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Radiation</a:t>
                      </a:r>
                    </a:p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Joules 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(J)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1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Expand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Cooling curve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Convection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Melting point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Gas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Insulator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Boiling point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Evaporate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Degrees Celsius </a:t>
                      </a: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(˚C)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Liquid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Freezing point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Conductor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Conduction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805264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3040030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97152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6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ue\AppData\Local\Microsoft\Windows\Temporary Internet Files\Content.IE5\LPH73NLT\MC9004136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343" y="4509120"/>
            <a:ext cx="62256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e\AppData\Local\Microsoft\Windows\Temporary Internet Files\Content.IE5\P0XG44OZ\MC90044040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833264"/>
            <a:ext cx="939552" cy="93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ue\AppData\Local\Microsoft\Windows\Temporary Internet Files\Content.IE5\UV8K908O\MC900341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221" y="2921680"/>
            <a:ext cx="1050643" cy="79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ue\AppData\Local\Microsoft\Windows\Temporary Internet Files\Content.IE5\0UFS1M6D\MM900336506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40007"/>
            <a:ext cx="5143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ue\AppData\Local\Microsoft\Windows\Temporary Internet Files\Content.IE5\TPN7UI14\MC90021568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49" y="907096"/>
            <a:ext cx="509888" cy="8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57" y="5648771"/>
            <a:ext cx="1184707" cy="72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49" y="2036431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40030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343" y="3861048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65" y="4733114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732213"/>
            <a:ext cx="570528" cy="5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</cp:lastModifiedBy>
  <cp:revision>5</cp:revision>
  <dcterms:created xsi:type="dcterms:W3CDTF">2012-11-17T22:28:52Z</dcterms:created>
  <dcterms:modified xsi:type="dcterms:W3CDTF">2012-11-18T18:13:02Z</dcterms:modified>
</cp:coreProperties>
</file>