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3" r:id="rId2"/>
    <p:sldId id="264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54900" y="1542580"/>
            <a:ext cx="1882530" cy="211455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4876704"/>
              <a:ext cx="1857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the unit for measuring heat? 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3806659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835191" y="4315140"/>
            <a:ext cx="734397" cy="5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40802" y="5017531"/>
            <a:ext cx="37088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ym typeface="Symbol"/>
              </a:rPr>
              <a:t>Heat is lost in many ways from a house. Suggest some ways that you could minimise those losses.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020154" y="1329675"/>
            <a:ext cx="2263113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3440868" y="1460869"/>
            <a:ext cx="936938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065742" y="2087036"/>
            <a:ext cx="228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Why does convection only happen in liquids and gases?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 rot="1241159">
            <a:off x="6061919" y="3703859"/>
            <a:ext cx="2571067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159">
            <a:off x="7351862" y="3857903"/>
            <a:ext cx="507497" cy="44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1241159">
            <a:off x="6009467" y="4224368"/>
            <a:ext cx="2519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why metals feel colder than non-metals when they are at the same temperature. </a:t>
            </a:r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 rot="21028126">
            <a:off x="6053099" y="966129"/>
            <a:ext cx="2552683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6857787" y="113487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028126">
            <a:off x="6040877" y="1746655"/>
            <a:ext cx="2618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 string vest contains lots of holes. How do the holes keep the wearer warm?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66711" y="0"/>
            <a:ext cx="2421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Heat transfer</a:t>
            </a:r>
            <a:endParaRPr lang="en-GB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29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25113" y="1548246"/>
            <a:ext cx="1882530" cy="195228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0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2000" dirty="0" smtClean="0">
                    <a:solidFill>
                      <a:schemeClr val="tx1"/>
                    </a:solidFill>
                  </a:rPr>
                  <a:t>Explain what is meant by insulation</a:t>
                </a:r>
                <a:r>
                  <a:rPr lang="en-GB" dirty="0" smtClean="0">
                    <a:solidFill>
                      <a:schemeClr val="tx1"/>
                    </a:solidFill>
                  </a:rPr>
                  <a:t>. 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5184480"/>
              <a:ext cx="1857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464569" y="4011261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59277" y="4658546"/>
            <a:ext cx="32956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ym typeface="Symbol"/>
              </a:rPr>
              <a:t>The person in the picture is drinking a cold drink. Describe the heat transfers that are taking place.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1061863">
            <a:off x="2691460" y="1543654"/>
            <a:ext cx="3474825" cy="2114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3967742" y="1610679"/>
            <a:ext cx="861533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1057506">
            <a:off x="2708166" y="2026263"/>
            <a:ext cx="3458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Heat energy from the Sun is essential for life on Earth. Explain why there must be another method of heat transfer other than conduction and convection. 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72678" y="3833577"/>
            <a:ext cx="1828101" cy="2161298"/>
            <a:chOff x="280988" y="1857375"/>
            <a:chExt cx="1828101" cy="2161298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25867" cy="5475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387457"/>
              <a:ext cx="181396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factors affect the amount of heat energy stored in something?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128056"/>
              <a:ext cx="18281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Why do materials expand when heated?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66711" y="0"/>
            <a:ext cx="2421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Heat transfer</a:t>
            </a:r>
            <a:endParaRPr lang="en-GB" sz="32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242" y="4574340"/>
            <a:ext cx="942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160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65</cp:revision>
  <cp:lastPrinted>2015-11-09T18:58:31Z</cp:lastPrinted>
  <dcterms:created xsi:type="dcterms:W3CDTF">2014-08-15T16:23:17Z</dcterms:created>
  <dcterms:modified xsi:type="dcterms:W3CDTF">2016-01-01T17:11:30Z</dcterms:modified>
</cp:coreProperties>
</file>