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5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745397" y="1996367"/>
            <a:ext cx="1882530" cy="168967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5184480"/>
              <a:ext cx="1857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 fuel?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833573" y="4706803"/>
            <a:ext cx="4823698" cy="1425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866131" y="4728679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61409" y="5291759"/>
            <a:ext cx="46958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how energy from the Sun ends up in our bodies.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593018" y="1461964"/>
            <a:ext cx="2402404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139914" y="1629105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685826" y="2307356"/>
            <a:ext cx="2415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3 examples of fossil fuels. Why are they called ‘’fossil’’?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 rot="493388">
            <a:off x="6373218" y="3804862"/>
            <a:ext cx="2216425" cy="2344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388">
            <a:off x="7296757" y="4009194"/>
            <a:ext cx="588107" cy="51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493388">
            <a:off x="6347361" y="4601524"/>
            <a:ext cx="221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how you could measure the energy content of food. </a:t>
            </a: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928002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the unit for measuring energy?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76365" y="18676"/>
            <a:ext cx="3067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Energy resources</a:t>
            </a:r>
            <a:endParaRPr lang="en-GB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1025589">
            <a:off x="453738" y="1515987"/>
            <a:ext cx="2268044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0419">
            <a:off x="1157160" y="1658583"/>
            <a:ext cx="645857" cy="4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1025589">
            <a:off x="594122" y="2203943"/>
            <a:ext cx="2174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meant by a renewable energy resource? Give 3 examples. 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43013" y="4508970"/>
            <a:ext cx="4813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 an experiment to determine the amount of energy in food the value obtained was lower than the data given about the energy content on the food packaging. Suggest reasons why. 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625617" y="1404924"/>
            <a:ext cx="2754111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454054" y="151257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762145" y="2071680"/>
            <a:ext cx="2597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an advantage and a disadvantage of using</a:t>
            </a:r>
          </a:p>
          <a:p>
            <a:pPr marL="457200" indent="-457200" algn="ctr">
              <a:buAutoNum type="alphaLcParenR"/>
            </a:pPr>
            <a:r>
              <a:rPr lang="en-GB" sz="2000" dirty="0" smtClean="0"/>
              <a:t>A fossil fuel</a:t>
            </a:r>
          </a:p>
          <a:p>
            <a:pPr marL="457200" indent="-457200" algn="ctr">
              <a:buAutoNum type="alphaLcParenR"/>
            </a:pPr>
            <a:r>
              <a:rPr lang="en-GB" sz="2000" dirty="0" smtClean="0"/>
              <a:t>Solar power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40959" y="4183589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541345"/>
              <a:ext cx="181396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Why do people have different energy requirements?</a:t>
              </a:r>
              <a:endParaRPr lang="en-GB" sz="2000" dirty="0"/>
            </a:p>
          </p:txBody>
        </p:sp>
      </p:grpSp>
      <p:sp>
        <p:nvSpPr>
          <p:cNvPr id="10" name="Rectangle 9"/>
          <p:cNvSpPr/>
          <p:nvPr/>
        </p:nvSpPr>
        <p:spPr>
          <a:xfrm rot="21028126">
            <a:off x="6808249" y="903173"/>
            <a:ext cx="1828101" cy="2544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200544" y="98222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028126">
            <a:off x="6853359" y="1760425"/>
            <a:ext cx="1828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Why are fossil fuels described as non-renewable?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76365" y="18676"/>
            <a:ext cx="3067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Energy resources</a:t>
            </a:r>
            <a:endParaRPr lang="en-GB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8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141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74</cp:revision>
  <cp:lastPrinted>2015-11-09T19:00:25Z</cp:lastPrinted>
  <dcterms:created xsi:type="dcterms:W3CDTF">2014-08-15T16:23:17Z</dcterms:created>
  <dcterms:modified xsi:type="dcterms:W3CDTF">2016-01-01T17:08:52Z</dcterms:modified>
</cp:coreProperties>
</file>