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54900" y="1542580"/>
            <a:ext cx="1882530" cy="211455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4876704"/>
              <a:ext cx="1857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the law of conservation of energy?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456790"/>
            <a:ext cx="45011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Describe the energy transfers that take place in a light bulb.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ym typeface="Symbol"/>
              </a:rPr>
              <a:t>Are they useful or not useful?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ym typeface="Symbol"/>
              </a:rPr>
              <a:t>How does this relate to efficiency?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57137" y="1386176"/>
            <a:ext cx="1828102" cy="2114550"/>
            <a:chOff x="4670001" y="1776491"/>
            <a:chExt cx="1828102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0001" y="2557367"/>
              <a:ext cx="182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efficiency?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695233"/>
              <a:ext cx="18139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do we use a Sankey diagram for?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128056"/>
              <a:ext cx="18281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Explain why electricity is not a form of energy.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291663" y="0"/>
            <a:ext cx="385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Energy and electricity</a:t>
            </a:r>
            <a:endParaRPr lang="en-GB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3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442306" y="1425918"/>
            <a:ext cx="2464751" cy="2394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21400" y="1744572"/>
            <a:ext cx="645857" cy="49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63736" y="4800544"/>
            <a:ext cx="4823698" cy="17433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348569" y="49743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 rot="20681795">
            <a:off x="3651630" y="1454088"/>
            <a:ext cx="2342734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454056" y="1483669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275496">
            <a:off x="633745" y="2453652"/>
            <a:ext cx="2323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voltage, how is it measured and what are its units?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3003009"/>
              <a:ext cx="18139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power?</a:t>
              </a:r>
              <a:endParaRPr lang="en-GB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 rot="21028126">
            <a:off x="6772679" y="906139"/>
            <a:ext cx="1828101" cy="2114550"/>
            <a:chOff x="2424113" y="4210050"/>
            <a:chExt cx="1828101" cy="2114550"/>
          </a:xfrm>
        </p:grpSpPr>
        <p:sp>
          <p:nvSpPr>
            <p:cNvPr id="10" name="Rectangle 9"/>
            <p:cNvSpPr/>
            <p:nvPr/>
          </p:nvSpPr>
          <p:spPr>
            <a:xfrm>
              <a:off x="2424113" y="421005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908" y="4276725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 rot="20668281">
            <a:off x="3801148" y="2397784"/>
            <a:ext cx="226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How would an increase in voltage affect a circuit?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19" name="TextBox 18"/>
          <p:cNvSpPr txBox="1"/>
          <p:nvPr/>
        </p:nvSpPr>
        <p:spPr>
          <a:xfrm rot="21002619">
            <a:off x="6824655" y="1939322"/>
            <a:ext cx="1758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is energy payback time?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4329" y="5577853"/>
            <a:ext cx="471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the steps in producing electricity in a power station.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91663" y="0"/>
            <a:ext cx="3852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Energy and electricity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2820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121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67</cp:revision>
  <cp:lastPrinted>2015-11-09T18:57:12Z</cp:lastPrinted>
  <dcterms:created xsi:type="dcterms:W3CDTF">2014-08-15T16:23:17Z</dcterms:created>
  <dcterms:modified xsi:type="dcterms:W3CDTF">2016-01-01T17:16:02Z</dcterms:modified>
</cp:coreProperties>
</file>