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0419">
            <a:off x="441523" y="1497131"/>
            <a:ext cx="514028" cy="39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1025589">
            <a:off x="594122" y="2665607"/>
            <a:ext cx="2174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87673" y="3711674"/>
            <a:ext cx="4452173" cy="3093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177852" y="3926712"/>
            <a:ext cx="593647" cy="41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3723" y="4794003"/>
            <a:ext cx="48134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GB" dirty="0" smtClean="0"/>
              <a:t>What type of circuits are shown in the diagram?</a:t>
            </a:r>
          </a:p>
          <a:p>
            <a:pPr marL="342900" indent="-342900">
              <a:buFont typeface="+mj-lt"/>
              <a:buAutoNum type="alphaLcPeriod"/>
            </a:pPr>
            <a:r>
              <a:rPr lang="en-GB" dirty="0" smtClean="0"/>
              <a:t>Which circuit has the highest resistance?</a:t>
            </a:r>
          </a:p>
          <a:p>
            <a:pPr marL="342900" indent="-342900">
              <a:buFont typeface="+mj-lt"/>
              <a:buAutoNum type="alphaLcPeriod"/>
            </a:pPr>
            <a:r>
              <a:rPr lang="en-GB" dirty="0" smtClean="0"/>
              <a:t>Which circuit has the highest current?</a:t>
            </a:r>
          </a:p>
          <a:p>
            <a:pPr marL="342900" indent="-342900">
              <a:buFont typeface="+mj-lt"/>
              <a:buAutoNum type="alphaLcPeriod"/>
            </a:pPr>
            <a:r>
              <a:rPr lang="en-GB" dirty="0" smtClean="0"/>
              <a:t>Which circuit has the dimmest bulbs?</a:t>
            </a:r>
          </a:p>
          <a:p>
            <a:pPr marL="342900" indent="-342900">
              <a:buFont typeface="+mj-lt"/>
              <a:buAutoNum type="alphaLcPeriod"/>
            </a:pPr>
            <a:r>
              <a:rPr lang="en-GB" dirty="0" smtClean="0"/>
              <a:t>Where is current used up most?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 rot="782019">
            <a:off x="6349752" y="1136770"/>
            <a:ext cx="2462836" cy="1470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9527">
            <a:off x="7211785" y="1259404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3762145" y="2533344"/>
            <a:ext cx="259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4757339" y="3457033"/>
            <a:ext cx="2391303" cy="27386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880" y="5612742"/>
            <a:ext cx="518575" cy="45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55897" y="4712221"/>
            <a:ext cx="1813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>
            <a:off x="7372351" y="3090890"/>
            <a:ext cx="1604772" cy="2975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7713790" y="3148436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76365" y="18676"/>
            <a:ext cx="3029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Electrical circuits</a:t>
            </a:r>
            <a:endParaRPr lang="en-GB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96248" y="2681908"/>
            <a:ext cx="5614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each of the circuits A-D say whether it will work. If it doesn’t, explain why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52" y="1413911"/>
            <a:ext cx="1061070" cy="942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353" y="1474374"/>
            <a:ext cx="997246" cy="85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678117" y="23599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588118" y="23599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862875" y="235996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731928" y="235996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599" y="1352624"/>
            <a:ext cx="12573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627" y="1466924"/>
            <a:ext cx="10287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rot="812493">
            <a:off x="6322952" y="1874473"/>
            <a:ext cx="2461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Explain what is meant by current.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8097" y="1364869"/>
            <a:ext cx="5602768" cy="1904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372351" y="3762952"/>
            <a:ext cx="15846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Explain why it is harder to locate a broken bulb in a set of bulbs that are connected in series rather than in parallel. 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56761" y="3639841"/>
            <a:ext cx="23913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Describe how a central heating system could be used as a model for an electric circuit.</a:t>
            </a:r>
          </a:p>
          <a:p>
            <a:r>
              <a:rPr lang="en-GB" dirty="0" smtClean="0"/>
              <a:t>You should refer to a pump/boiler, water, pipes and radiators in your answer. </a:t>
            </a:r>
            <a:endParaRPr lang="en-GB" dirty="0"/>
          </a:p>
        </p:txBody>
      </p:sp>
      <p:grpSp>
        <p:nvGrpSpPr>
          <p:cNvPr id="52" name="Group 51"/>
          <p:cNvGrpSpPr/>
          <p:nvPr/>
        </p:nvGrpSpPr>
        <p:grpSpPr>
          <a:xfrm>
            <a:off x="997717" y="3902694"/>
            <a:ext cx="705236" cy="635190"/>
            <a:chOff x="1350335" y="3943474"/>
            <a:chExt cx="705236" cy="63519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350335" y="4081882"/>
              <a:ext cx="0" cy="496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350335" y="4578664"/>
              <a:ext cx="7052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674990" y="3943474"/>
              <a:ext cx="0" cy="2768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46976" y="4012387"/>
              <a:ext cx="0" cy="138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055571" y="4081882"/>
              <a:ext cx="0" cy="496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350335" y="4081881"/>
              <a:ext cx="33125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46976" y="4081881"/>
              <a:ext cx="30859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961141" y="3910776"/>
            <a:ext cx="705236" cy="635190"/>
            <a:chOff x="1350335" y="3943474"/>
            <a:chExt cx="705236" cy="63519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1350335" y="4081882"/>
              <a:ext cx="0" cy="496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350335" y="4578664"/>
              <a:ext cx="7052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74990" y="3943474"/>
              <a:ext cx="0" cy="2768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46976" y="4012387"/>
              <a:ext cx="0" cy="138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055571" y="4081882"/>
              <a:ext cx="0" cy="496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350335" y="4081881"/>
              <a:ext cx="33125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46976" y="4081881"/>
              <a:ext cx="30859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980983" y="3943474"/>
            <a:ext cx="904994" cy="635190"/>
            <a:chOff x="1350335" y="3943474"/>
            <a:chExt cx="705236" cy="63519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350335" y="4081882"/>
              <a:ext cx="0" cy="496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350335" y="4578664"/>
              <a:ext cx="7052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674990" y="3943474"/>
              <a:ext cx="0" cy="2768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46976" y="4012387"/>
              <a:ext cx="0" cy="138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055571" y="4081882"/>
              <a:ext cx="0" cy="496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350335" y="4081881"/>
              <a:ext cx="33125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746976" y="4081881"/>
              <a:ext cx="30859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248353" y="4423620"/>
            <a:ext cx="195435" cy="195435"/>
            <a:chOff x="380560" y="4492717"/>
            <a:chExt cx="195435" cy="195435"/>
          </a:xfrm>
        </p:grpSpPr>
        <p:sp>
          <p:nvSpPr>
            <p:cNvPr id="69" name="Oval 68"/>
            <p:cNvSpPr/>
            <p:nvPr/>
          </p:nvSpPr>
          <p:spPr>
            <a:xfrm>
              <a:off x="380560" y="4492717"/>
              <a:ext cx="195435" cy="195435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Connector 70"/>
            <p:cNvCxnSpPr>
              <a:stCxn id="69" idx="1"/>
              <a:endCxn id="69" idx="5"/>
            </p:cNvCxnSpPr>
            <p:nvPr/>
          </p:nvCxnSpPr>
          <p:spPr>
            <a:xfrm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7"/>
              <a:endCxn id="69" idx="3"/>
            </p:cNvCxnSpPr>
            <p:nvPr/>
          </p:nvCxnSpPr>
          <p:spPr>
            <a:xfrm flipH="1"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2048100" y="4431702"/>
            <a:ext cx="195435" cy="195435"/>
            <a:chOff x="380560" y="4492717"/>
            <a:chExt cx="195435" cy="195435"/>
          </a:xfrm>
        </p:grpSpPr>
        <p:sp>
          <p:nvSpPr>
            <p:cNvPr id="76" name="Oval 75"/>
            <p:cNvSpPr/>
            <p:nvPr/>
          </p:nvSpPr>
          <p:spPr>
            <a:xfrm>
              <a:off x="380560" y="4492717"/>
              <a:ext cx="195435" cy="195435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/>
            <p:cNvCxnSpPr>
              <a:stCxn id="76" idx="1"/>
              <a:endCxn id="76" idx="5"/>
            </p:cNvCxnSpPr>
            <p:nvPr/>
          </p:nvCxnSpPr>
          <p:spPr>
            <a:xfrm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6" idx="7"/>
              <a:endCxn id="76" idx="3"/>
            </p:cNvCxnSpPr>
            <p:nvPr/>
          </p:nvCxnSpPr>
          <p:spPr>
            <a:xfrm flipH="1"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348262" y="4440166"/>
            <a:ext cx="195435" cy="195435"/>
            <a:chOff x="380560" y="4492717"/>
            <a:chExt cx="195435" cy="195435"/>
          </a:xfrm>
        </p:grpSpPr>
        <p:sp>
          <p:nvSpPr>
            <p:cNvPr id="80" name="Oval 79"/>
            <p:cNvSpPr/>
            <p:nvPr/>
          </p:nvSpPr>
          <p:spPr>
            <a:xfrm>
              <a:off x="380560" y="4492717"/>
              <a:ext cx="195435" cy="195435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1" name="Straight Connector 80"/>
            <p:cNvCxnSpPr>
              <a:stCxn id="80" idx="1"/>
              <a:endCxn id="80" idx="5"/>
            </p:cNvCxnSpPr>
            <p:nvPr/>
          </p:nvCxnSpPr>
          <p:spPr>
            <a:xfrm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80" idx="7"/>
              <a:endCxn id="80" idx="3"/>
            </p:cNvCxnSpPr>
            <p:nvPr/>
          </p:nvCxnSpPr>
          <p:spPr>
            <a:xfrm flipH="1"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048890" y="4470895"/>
            <a:ext cx="195435" cy="195435"/>
            <a:chOff x="380560" y="4492717"/>
            <a:chExt cx="195435" cy="195435"/>
          </a:xfrm>
        </p:grpSpPr>
        <p:sp>
          <p:nvSpPr>
            <p:cNvPr id="84" name="Oval 83"/>
            <p:cNvSpPr/>
            <p:nvPr/>
          </p:nvSpPr>
          <p:spPr>
            <a:xfrm>
              <a:off x="380560" y="4492717"/>
              <a:ext cx="195435" cy="195435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5" name="Straight Connector 84"/>
            <p:cNvCxnSpPr>
              <a:stCxn id="84" idx="1"/>
              <a:endCxn id="84" idx="5"/>
            </p:cNvCxnSpPr>
            <p:nvPr/>
          </p:nvCxnSpPr>
          <p:spPr>
            <a:xfrm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7"/>
              <a:endCxn id="84" idx="3"/>
            </p:cNvCxnSpPr>
            <p:nvPr/>
          </p:nvCxnSpPr>
          <p:spPr>
            <a:xfrm flipH="1"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3314311" y="4470895"/>
            <a:ext cx="195435" cy="195435"/>
            <a:chOff x="380560" y="4492717"/>
            <a:chExt cx="195435" cy="195435"/>
          </a:xfrm>
        </p:grpSpPr>
        <p:sp>
          <p:nvSpPr>
            <p:cNvPr id="88" name="Oval 87"/>
            <p:cNvSpPr/>
            <p:nvPr/>
          </p:nvSpPr>
          <p:spPr>
            <a:xfrm>
              <a:off x="380560" y="4492717"/>
              <a:ext cx="195435" cy="195435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/>
            <p:cNvCxnSpPr>
              <a:stCxn id="88" idx="1"/>
              <a:endCxn id="88" idx="5"/>
            </p:cNvCxnSpPr>
            <p:nvPr/>
          </p:nvCxnSpPr>
          <p:spPr>
            <a:xfrm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8" idx="7"/>
              <a:endCxn id="88" idx="3"/>
            </p:cNvCxnSpPr>
            <p:nvPr/>
          </p:nvCxnSpPr>
          <p:spPr>
            <a:xfrm flipH="1"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590257" y="4470895"/>
            <a:ext cx="195435" cy="195435"/>
            <a:chOff x="380560" y="4492717"/>
            <a:chExt cx="195435" cy="195435"/>
          </a:xfrm>
        </p:grpSpPr>
        <p:sp>
          <p:nvSpPr>
            <p:cNvPr id="92" name="Oval 91"/>
            <p:cNvSpPr/>
            <p:nvPr/>
          </p:nvSpPr>
          <p:spPr>
            <a:xfrm>
              <a:off x="380560" y="4492717"/>
              <a:ext cx="195435" cy="195435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3" name="Straight Connector 92"/>
            <p:cNvCxnSpPr>
              <a:stCxn id="92" idx="1"/>
              <a:endCxn id="92" idx="5"/>
            </p:cNvCxnSpPr>
            <p:nvPr/>
          </p:nvCxnSpPr>
          <p:spPr>
            <a:xfrm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2" idx="7"/>
              <a:endCxn id="92" idx="3"/>
            </p:cNvCxnSpPr>
            <p:nvPr/>
          </p:nvCxnSpPr>
          <p:spPr>
            <a:xfrm flipH="1">
              <a:off x="409181" y="4521338"/>
              <a:ext cx="138193" cy="13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1094789" y="3718028"/>
            <a:ext cx="13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96" name="TextBox 95"/>
          <p:cNvSpPr txBox="1"/>
          <p:nvPr/>
        </p:nvSpPr>
        <p:spPr>
          <a:xfrm>
            <a:off x="2048100" y="3726110"/>
            <a:ext cx="13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97" name="TextBox 96"/>
          <p:cNvSpPr txBox="1"/>
          <p:nvPr/>
        </p:nvSpPr>
        <p:spPr>
          <a:xfrm>
            <a:off x="3048890" y="3726110"/>
            <a:ext cx="13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8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138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77</cp:revision>
  <cp:lastPrinted>2015-11-09T19:00:25Z</cp:lastPrinted>
  <dcterms:created xsi:type="dcterms:W3CDTF">2014-08-15T16:23:17Z</dcterms:created>
  <dcterms:modified xsi:type="dcterms:W3CDTF">2016-01-01T16:40:15Z</dcterms:modified>
</cp:coreProperties>
</file>