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21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4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2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0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3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7F7C-AF77-4202-AB5F-8514EDBFE5C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DFAF-BE6C-4E5E-833B-A5F1EC90E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734355"/>
              </p:ext>
            </p:extLst>
          </p:nvPr>
        </p:nvGraphicFramePr>
        <p:xfrm>
          <a:off x="359531" y="480080"/>
          <a:ext cx="8532949" cy="575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3"/>
                <a:gridCol w="1440160"/>
                <a:gridCol w="1152128"/>
                <a:gridCol w="1296144"/>
                <a:gridCol w="1152128"/>
                <a:gridCol w="1368152"/>
                <a:gridCol w="1656184"/>
              </a:tblGrid>
              <a:tr h="572656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Starch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Bile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Large Intestine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Acid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Digestion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Diabetes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Biuret test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Protein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Rectum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Iodine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Mineral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Benedict’s reagent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51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Absorption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Enzymes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Fat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Egestion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Constipation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Ingestion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Anus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Glucose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Gullet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Kwashiorkor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Peristalsis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Fibre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disease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Saliva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Balanced diet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Small intestine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51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Vitamin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Obese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Stomach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Villi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Nutrients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Carbohydrate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6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</cp:lastModifiedBy>
  <cp:revision>5</cp:revision>
  <dcterms:created xsi:type="dcterms:W3CDTF">2012-11-17T22:28:52Z</dcterms:created>
  <dcterms:modified xsi:type="dcterms:W3CDTF">2012-11-18T18:14:33Z</dcterms:modified>
</cp:coreProperties>
</file>