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5" r:id="rId2"/>
    <p:sldId id="260" r:id="rId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9F953C16-DC31-462D-9043-5179820F2C36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1380F760-4E44-41F0-9C79-EB5F33F34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717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23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66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35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0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1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39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04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67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91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93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9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rot="20307677">
            <a:off x="645279" y="1398104"/>
            <a:ext cx="2711521" cy="32105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070038" y="4805836"/>
            <a:ext cx="3562858" cy="18133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3652033" y="4980164"/>
            <a:ext cx="691689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Group 23"/>
          <p:cNvGrpSpPr/>
          <p:nvPr/>
        </p:nvGrpSpPr>
        <p:grpSpPr>
          <a:xfrm rot="20681795">
            <a:off x="4158313" y="1385785"/>
            <a:ext cx="1829834" cy="2123686"/>
            <a:chOff x="4670002" y="1776491"/>
            <a:chExt cx="1829834" cy="2123686"/>
          </a:xfrm>
        </p:grpSpPr>
        <p:grpSp>
          <p:nvGrpSpPr>
            <p:cNvPr id="15" name="Group 14"/>
            <p:cNvGrpSpPr/>
            <p:nvPr/>
          </p:nvGrpSpPr>
          <p:grpSpPr>
            <a:xfrm>
              <a:off x="4670002" y="1776491"/>
              <a:ext cx="1828101" cy="2114550"/>
              <a:chOff x="4670002" y="1857375"/>
              <a:chExt cx="1828101" cy="211455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670002" y="1857375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" name="Picture 21" descr="Illustration of an orange slice.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51967" y="1930008"/>
                <a:ext cx="864170" cy="5670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0" name="TextBox 19"/>
            <p:cNvSpPr txBox="1"/>
            <p:nvPr/>
          </p:nvSpPr>
          <p:spPr>
            <a:xfrm>
              <a:off x="4671735" y="2268961"/>
              <a:ext cx="1828101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In terms of particles describe the main function of digestion.</a:t>
              </a:r>
              <a:endParaRPr lang="en-GB" sz="2000" dirty="0"/>
            </a:p>
          </p:txBody>
        </p:sp>
      </p:grpSp>
      <p:grpSp>
        <p:nvGrpSpPr>
          <p:cNvPr id="26" name="Group 25"/>
          <p:cNvGrpSpPr/>
          <p:nvPr/>
        </p:nvGrpSpPr>
        <p:grpSpPr>
          <a:xfrm rot="1241159">
            <a:off x="6780935" y="3835084"/>
            <a:ext cx="1828101" cy="2114550"/>
            <a:chOff x="280988" y="1857375"/>
            <a:chExt cx="1828101" cy="2114550"/>
          </a:xfrm>
        </p:grpSpPr>
        <p:grpSp>
          <p:nvGrpSpPr>
            <p:cNvPr id="13" name="Group 12"/>
            <p:cNvGrpSpPr/>
            <p:nvPr/>
          </p:nvGrpSpPr>
          <p:grpSpPr>
            <a:xfrm>
              <a:off x="280988" y="1857375"/>
              <a:ext cx="1828101" cy="2114550"/>
              <a:chOff x="280988" y="1857375"/>
              <a:chExt cx="1828101" cy="211455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80988" y="1857375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" name="Picture 22" descr="C:\Users\Sue\AppData\Local\Microsoft\Windows\INetCache\IE\84DGYH3T\MC900436911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6228" y="1922537"/>
                <a:ext cx="697620" cy="6103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1" name="TextBox 20"/>
            <p:cNvSpPr txBox="1"/>
            <p:nvPr/>
          </p:nvSpPr>
          <p:spPr>
            <a:xfrm>
              <a:off x="295124" y="2849121"/>
              <a:ext cx="18139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What is peristalsis?</a:t>
              </a:r>
              <a:endParaRPr lang="en-GB" sz="2000" dirty="0"/>
            </a:p>
          </p:txBody>
        </p:sp>
      </p:grpSp>
      <p:grpSp>
        <p:nvGrpSpPr>
          <p:cNvPr id="27" name="Group 26"/>
          <p:cNvGrpSpPr/>
          <p:nvPr/>
        </p:nvGrpSpPr>
        <p:grpSpPr>
          <a:xfrm rot="21028126">
            <a:off x="6772678" y="906139"/>
            <a:ext cx="1828102" cy="2114550"/>
            <a:chOff x="2424112" y="4210050"/>
            <a:chExt cx="1828102" cy="2114550"/>
          </a:xfrm>
        </p:grpSpPr>
        <p:grpSp>
          <p:nvGrpSpPr>
            <p:cNvPr id="17" name="Group 16"/>
            <p:cNvGrpSpPr/>
            <p:nvPr/>
          </p:nvGrpSpPr>
          <p:grpSpPr>
            <a:xfrm>
              <a:off x="2424113" y="4210050"/>
              <a:ext cx="1828101" cy="2114550"/>
              <a:chOff x="2424113" y="4210050"/>
              <a:chExt cx="1828101" cy="211455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24113" y="4210050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" name="Picture 33" descr="Illustration of strawberries.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4908" y="4276725"/>
                <a:ext cx="746510" cy="6171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2" name="TextBox 21"/>
            <p:cNvSpPr txBox="1"/>
            <p:nvPr/>
          </p:nvSpPr>
          <p:spPr>
            <a:xfrm>
              <a:off x="2424112" y="4989558"/>
              <a:ext cx="18281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Describe 3 things that happen in the mouth when food is chewed.</a:t>
              </a:r>
              <a:endParaRPr lang="en-GB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97228" y="117340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610227" y="24025"/>
            <a:ext cx="17834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Digestion</a:t>
            </a:r>
            <a:endParaRPr lang="en-GB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17346">
            <a:off x="1054110" y="1831789"/>
            <a:ext cx="2031855" cy="2607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5" descr="Illustration of a yellow banana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2180321" y="1319586"/>
            <a:ext cx="487177" cy="37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 rot="20262283">
            <a:off x="169661" y="1865901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Label: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 rot="20262283">
            <a:off x="2265052" y="209669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 rot="20262283">
            <a:off x="2562303" y="247720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 rot="20262283">
            <a:off x="2976054" y="283992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 rot="20262283">
            <a:off x="1177274" y="365632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2144730" y="5558026"/>
            <a:ext cx="3091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Describe and explain the adaptations of the small intestine.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7514689" y="6488668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@</a:t>
            </a:r>
            <a:r>
              <a:rPr lang="en-GB" dirty="0" err="1" smtClean="0"/>
              <a:t>aegilopoides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18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 rot="20307677">
            <a:off x="376677" y="1441000"/>
            <a:ext cx="1828101" cy="1805251"/>
            <a:chOff x="4644695" y="4008146"/>
            <a:chExt cx="1828101" cy="2114550"/>
          </a:xfrm>
        </p:grpSpPr>
        <p:sp>
          <p:nvSpPr>
            <p:cNvPr id="11" name="Rectangle 10"/>
            <p:cNvSpPr/>
            <p:nvPr/>
          </p:nvSpPr>
          <p:spPr>
            <a:xfrm>
              <a:off x="4644695" y="4008146"/>
              <a:ext cx="1828101" cy="21145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" name="Picture 25" descr="Illustration of a yellow banana.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64830">
              <a:off x="5270555" y="4091849"/>
              <a:ext cx="645857" cy="4986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/>
          <p:cNvSpPr txBox="1"/>
          <p:nvPr/>
        </p:nvSpPr>
        <p:spPr>
          <a:xfrm rot="20307677">
            <a:off x="495566" y="2118222"/>
            <a:ext cx="1857375" cy="962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Name the 5 </a:t>
            </a:r>
            <a:r>
              <a:rPr lang="en-GB" sz="2000" b="1" dirty="0" smtClean="0"/>
              <a:t>nutrient</a:t>
            </a:r>
            <a:r>
              <a:rPr lang="en-GB" sz="2000" dirty="0" smtClean="0"/>
              <a:t> groups.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491319" y="3928867"/>
            <a:ext cx="5575392" cy="26161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5219343" y="4085579"/>
            <a:ext cx="691689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Group 23"/>
          <p:cNvGrpSpPr/>
          <p:nvPr/>
        </p:nvGrpSpPr>
        <p:grpSpPr>
          <a:xfrm rot="20681795">
            <a:off x="3641569" y="1257731"/>
            <a:ext cx="1860861" cy="2114550"/>
            <a:chOff x="4670002" y="1776491"/>
            <a:chExt cx="1860861" cy="2114550"/>
          </a:xfrm>
        </p:grpSpPr>
        <p:grpSp>
          <p:nvGrpSpPr>
            <p:cNvPr id="15" name="Group 14"/>
            <p:cNvGrpSpPr/>
            <p:nvPr/>
          </p:nvGrpSpPr>
          <p:grpSpPr>
            <a:xfrm>
              <a:off x="4670002" y="1776491"/>
              <a:ext cx="1828101" cy="2114550"/>
              <a:chOff x="4670002" y="1857375"/>
              <a:chExt cx="1828101" cy="211455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670002" y="1857375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" name="Picture 21" descr="Illustration of an orange slice.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51967" y="1930008"/>
                <a:ext cx="864170" cy="5670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0" name="TextBox 19"/>
            <p:cNvSpPr txBox="1"/>
            <p:nvPr/>
          </p:nvSpPr>
          <p:spPr>
            <a:xfrm>
              <a:off x="4702762" y="2447883"/>
              <a:ext cx="182810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Fibre isn’t digested by the body. What is it used for?</a:t>
              </a:r>
              <a:endParaRPr lang="en-GB" sz="2000" dirty="0"/>
            </a:p>
          </p:txBody>
        </p:sp>
      </p:grpSp>
      <p:grpSp>
        <p:nvGrpSpPr>
          <p:cNvPr id="26" name="Group 25"/>
          <p:cNvGrpSpPr/>
          <p:nvPr/>
        </p:nvGrpSpPr>
        <p:grpSpPr>
          <a:xfrm rot="1241159">
            <a:off x="6780935" y="3835084"/>
            <a:ext cx="1828101" cy="2114550"/>
            <a:chOff x="280988" y="1857375"/>
            <a:chExt cx="1828101" cy="2114550"/>
          </a:xfrm>
        </p:grpSpPr>
        <p:grpSp>
          <p:nvGrpSpPr>
            <p:cNvPr id="13" name="Group 12"/>
            <p:cNvGrpSpPr/>
            <p:nvPr/>
          </p:nvGrpSpPr>
          <p:grpSpPr>
            <a:xfrm>
              <a:off x="280988" y="1857375"/>
              <a:ext cx="1828101" cy="2114550"/>
              <a:chOff x="280988" y="1857375"/>
              <a:chExt cx="1828101" cy="211455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80988" y="1857375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" name="Picture 22" descr="C:\Users\Sue\AppData\Local\Microsoft\Windows\INetCache\IE\84DGYH3T\MC900436911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6228" y="1922537"/>
                <a:ext cx="697620" cy="6103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1" name="TextBox 20"/>
            <p:cNvSpPr txBox="1"/>
            <p:nvPr/>
          </p:nvSpPr>
          <p:spPr>
            <a:xfrm>
              <a:off x="295124" y="2541345"/>
              <a:ext cx="181396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Describe the food tests for starch, protein, sugar and fat.</a:t>
              </a:r>
              <a:endParaRPr lang="en-GB" sz="2000" dirty="0"/>
            </a:p>
          </p:txBody>
        </p:sp>
      </p:grpSp>
      <p:grpSp>
        <p:nvGrpSpPr>
          <p:cNvPr id="17" name="Group 16"/>
          <p:cNvGrpSpPr/>
          <p:nvPr/>
        </p:nvGrpSpPr>
        <p:grpSpPr>
          <a:xfrm rot="21028126">
            <a:off x="6798293" y="904003"/>
            <a:ext cx="1828101" cy="2423924"/>
            <a:chOff x="2424113" y="4210050"/>
            <a:chExt cx="1828101" cy="2114550"/>
          </a:xfrm>
        </p:grpSpPr>
        <p:sp>
          <p:nvSpPr>
            <p:cNvPr id="10" name="Rectangle 9"/>
            <p:cNvSpPr/>
            <p:nvPr/>
          </p:nvSpPr>
          <p:spPr>
            <a:xfrm>
              <a:off x="2424113" y="4210050"/>
              <a:ext cx="1828101" cy="21145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33" descr="Illustration of strawberries.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4908" y="4276725"/>
              <a:ext cx="746510" cy="6171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TextBox 21"/>
          <p:cNvSpPr txBox="1"/>
          <p:nvPr/>
        </p:nvSpPr>
        <p:spPr>
          <a:xfrm rot="21028126">
            <a:off x="6853731" y="1518926"/>
            <a:ext cx="18281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Give an example of a deficiency disease including the main symptoms and the cause. 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87673" y="215384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610227" y="24025"/>
            <a:ext cx="17834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Digestion</a:t>
            </a:r>
            <a:endParaRPr lang="en-GB" sz="3200" b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681315"/>
              </p:ext>
            </p:extLst>
          </p:nvPr>
        </p:nvGraphicFramePr>
        <p:xfrm>
          <a:off x="670400" y="4225229"/>
          <a:ext cx="4475833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941"/>
                <a:gridCol w="1180183"/>
                <a:gridCol w="1463751"/>
                <a:gridCol w="1118958"/>
              </a:tblGrid>
              <a:tr h="253923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Food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Protein 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(per 100g)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Carbohydrate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(per 100g)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Fat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(per 100g)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923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23.8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1.0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923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13.2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65.6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2.0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21396" y="5688625"/>
            <a:ext cx="5545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One of the foods in the table is pasta and the other is chicken. Which is which? </a:t>
            </a:r>
            <a:r>
              <a:rPr lang="en-GB" sz="1600" b="1" dirty="0" smtClean="0"/>
              <a:t>Explain </a:t>
            </a:r>
            <a:r>
              <a:rPr lang="en-GB" sz="1600" dirty="0" smtClean="0"/>
              <a:t>your answer.</a:t>
            </a:r>
          </a:p>
          <a:p>
            <a:r>
              <a:rPr lang="en-GB" sz="1600" dirty="0" smtClean="0"/>
              <a:t>Suggest why you couldn’t live on these food types alone.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14689" y="6488668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@</a:t>
            </a:r>
            <a:r>
              <a:rPr lang="en-GB" dirty="0" err="1" smtClean="0"/>
              <a:t>aegilopoides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35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163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Thaw</dc:creator>
  <cp:lastModifiedBy>Sue Thaw</cp:lastModifiedBy>
  <cp:revision>65</cp:revision>
  <cp:lastPrinted>2015-11-09T18:58:31Z</cp:lastPrinted>
  <dcterms:created xsi:type="dcterms:W3CDTF">2014-08-15T16:23:17Z</dcterms:created>
  <dcterms:modified xsi:type="dcterms:W3CDTF">2016-01-01T17:09:51Z</dcterms:modified>
</cp:coreProperties>
</file>