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"/>
  </p:handoutMasterIdLst>
  <p:sldIdLst>
    <p:sldId id="262" r:id="rId2"/>
  </p:sldIdLst>
  <p:sldSz cx="9144000" cy="6858000" type="screen4x3"/>
  <p:notesSz cx="7099300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0" d="100"/>
          <a:sy n="70" d="100"/>
        </p:scale>
        <p:origin x="-600" y="15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137" cy="512304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0506" y="0"/>
            <a:ext cx="3077137" cy="512304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r">
              <a:defRPr sz="1200"/>
            </a:lvl1pPr>
          </a:lstStyle>
          <a:p>
            <a:fld id="{9F953C16-DC31-462D-9043-5179820F2C36}" type="datetimeFigureOut">
              <a:rPr lang="en-GB" smtClean="0"/>
              <a:t>01/01/2016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720673"/>
            <a:ext cx="3077137" cy="512303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0506" y="9720673"/>
            <a:ext cx="3077137" cy="512303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r">
              <a:defRPr sz="1200"/>
            </a:lvl1pPr>
          </a:lstStyle>
          <a:p>
            <a:fld id="{1380F760-4E44-41F0-9C79-EB5F33F345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97173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CE243-FCCD-415C-B9EC-1450CC389A35}" type="datetimeFigureOut">
              <a:rPr lang="en-GB" smtClean="0"/>
              <a:t>01/01/2016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8437D-8854-4A8B-80D6-1B26E8E0DD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12345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CE243-FCCD-415C-B9EC-1450CC389A35}" type="datetimeFigureOut">
              <a:rPr lang="en-GB" smtClean="0"/>
              <a:t>01/01/2016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8437D-8854-4A8B-80D6-1B26E8E0DD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56687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CE243-FCCD-415C-B9EC-1450CC389A35}" type="datetimeFigureOut">
              <a:rPr lang="en-GB" smtClean="0"/>
              <a:t>01/01/2016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8437D-8854-4A8B-80D6-1B26E8E0DD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93528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CE243-FCCD-415C-B9EC-1450CC389A35}" type="datetimeFigureOut">
              <a:rPr lang="en-GB" smtClean="0"/>
              <a:t>01/01/2016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8437D-8854-4A8B-80D6-1B26E8E0DD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0075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CE243-FCCD-415C-B9EC-1450CC389A35}" type="datetimeFigureOut">
              <a:rPr lang="en-GB" smtClean="0"/>
              <a:t>01/01/2016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8437D-8854-4A8B-80D6-1B26E8E0DD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7995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CE243-FCCD-415C-B9EC-1450CC389A35}" type="datetimeFigureOut">
              <a:rPr lang="en-GB" smtClean="0"/>
              <a:t>01/01/2016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8437D-8854-4A8B-80D6-1B26E8E0DD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64129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CE243-FCCD-415C-B9EC-1450CC389A35}" type="datetimeFigureOut">
              <a:rPr lang="en-GB" smtClean="0"/>
              <a:t>01/01/2016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8437D-8854-4A8B-80D6-1B26E8E0DD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63978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CE243-FCCD-415C-B9EC-1450CC389A35}" type="datetimeFigureOut">
              <a:rPr lang="en-GB" smtClean="0"/>
              <a:t>01/01/2016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8437D-8854-4A8B-80D6-1B26E8E0DD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70413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CE243-FCCD-415C-B9EC-1450CC389A35}" type="datetimeFigureOut">
              <a:rPr lang="en-GB" smtClean="0"/>
              <a:t>01/01/2016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8437D-8854-4A8B-80D6-1B26E8E0DD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16756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CE243-FCCD-415C-B9EC-1450CC389A35}" type="datetimeFigureOut">
              <a:rPr lang="en-GB" smtClean="0"/>
              <a:t>01/01/2016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8437D-8854-4A8B-80D6-1B26E8E0DD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19196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CE243-FCCD-415C-B9EC-1450CC389A35}" type="datetimeFigureOut">
              <a:rPr lang="en-GB" smtClean="0"/>
              <a:t>01/01/2016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8437D-8854-4A8B-80D6-1B26E8E0DD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49310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3CE243-FCCD-415C-B9EC-1450CC389A35}" type="datetimeFigureOut">
              <a:rPr lang="en-GB" smtClean="0"/>
              <a:t>01/01/2016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08437D-8854-4A8B-80D6-1B26E8E0DD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6981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emf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33024" y="1354093"/>
            <a:ext cx="1889729" cy="1859197"/>
            <a:chOff x="4644696" y="4008146"/>
            <a:chExt cx="1889729" cy="1859197"/>
          </a:xfrm>
        </p:grpSpPr>
        <p:grpSp>
          <p:nvGrpSpPr>
            <p:cNvPr id="16" name="Group 15"/>
            <p:cNvGrpSpPr/>
            <p:nvPr/>
          </p:nvGrpSpPr>
          <p:grpSpPr>
            <a:xfrm>
              <a:off x="4644696" y="4008146"/>
              <a:ext cx="1828101" cy="1845846"/>
              <a:chOff x="4644696" y="4008146"/>
              <a:chExt cx="1828101" cy="1845846"/>
            </a:xfrm>
          </p:grpSpPr>
          <p:sp>
            <p:nvSpPr>
              <p:cNvPr id="11" name="Rectangle 10"/>
              <p:cNvSpPr/>
              <p:nvPr/>
            </p:nvSpPr>
            <p:spPr>
              <a:xfrm>
                <a:off x="4644696" y="4008146"/>
                <a:ext cx="1828101" cy="1845846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pic>
            <p:nvPicPr>
              <p:cNvPr id="5" name="Picture 25" descr="Illustration of a yellow banana.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864830">
                <a:off x="5270555" y="4091849"/>
                <a:ext cx="645857" cy="49866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sp>
          <p:nvSpPr>
            <p:cNvPr id="18" name="TextBox 17"/>
            <p:cNvSpPr txBox="1"/>
            <p:nvPr/>
          </p:nvSpPr>
          <p:spPr>
            <a:xfrm>
              <a:off x="4677050" y="4667014"/>
              <a:ext cx="1857375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 smtClean="0"/>
                <a:t>Suggest a safety precaution for working with acids.</a:t>
              </a:r>
              <a:endParaRPr lang="en-GB" dirty="0"/>
            </a:p>
          </p:txBody>
        </p:sp>
      </p:grpSp>
      <p:sp>
        <p:nvSpPr>
          <p:cNvPr id="8" name="Rectangle 7"/>
          <p:cNvSpPr/>
          <p:nvPr/>
        </p:nvSpPr>
        <p:spPr>
          <a:xfrm>
            <a:off x="132609" y="3736551"/>
            <a:ext cx="8902209" cy="295085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2" name="Rectangle 11"/>
          <p:cNvSpPr/>
          <p:nvPr/>
        </p:nvSpPr>
        <p:spPr>
          <a:xfrm>
            <a:off x="2151293" y="1332964"/>
            <a:ext cx="2355667" cy="211455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3" name="Picture 21" descr="Illustration of an orange slice.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6424" y="1360838"/>
            <a:ext cx="864170" cy="5670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TextBox 19"/>
          <p:cNvSpPr txBox="1"/>
          <p:nvPr/>
        </p:nvSpPr>
        <p:spPr>
          <a:xfrm>
            <a:off x="2129627" y="1908271"/>
            <a:ext cx="239855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/>
              <a:t>What do these hazard symbols mean?</a:t>
            </a:r>
            <a:endParaRPr lang="en-GB" sz="2000" dirty="0"/>
          </a:p>
        </p:txBody>
      </p:sp>
      <p:sp>
        <p:nvSpPr>
          <p:cNvPr id="9" name="Rectangle 8"/>
          <p:cNvSpPr/>
          <p:nvPr/>
        </p:nvSpPr>
        <p:spPr>
          <a:xfrm>
            <a:off x="6688400" y="1370260"/>
            <a:ext cx="2346418" cy="254293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4" name="Picture 22" descr="C:\Users\Sue\AppData\Local\Microsoft\Windows\INetCache\IE\84DGYH3T\MC900436911[1]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9112" y="1399639"/>
            <a:ext cx="446304" cy="3904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TextBox 20"/>
          <p:cNvSpPr txBox="1"/>
          <p:nvPr/>
        </p:nvSpPr>
        <p:spPr>
          <a:xfrm>
            <a:off x="6688400" y="1881870"/>
            <a:ext cx="2468453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What is the pH of the following:</a:t>
            </a:r>
          </a:p>
          <a:p>
            <a:pPr algn="ctr"/>
            <a:r>
              <a:rPr lang="en-GB" dirty="0" smtClean="0"/>
              <a:t>Weak acid</a:t>
            </a:r>
          </a:p>
          <a:p>
            <a:pPr algn="ctr"/>
            <a:r>
              <a:rPr lang="en-GB" dirty="0" smtClean="0"/>
              <a:t>Neutral </a:t>
            </a:r>
          </a:p>
          <a:p>
            <a:pPr algn="ctr"/>
            <a:r>
              <a:rPr lang="en-GB" dirty="0" smtClean="0"/>
              <a:t>Weak acid</a:t>
            </a:r>
          </a:p>
          <a:p>
            <a:pPr algn="ctr"/>
            <a:r>
              <a:rPr lang="en-GB" dirty="0" smtClean="0"/>
              <a:t>Strong alkali</a:t>
            </a:r>
          </a:p>
          <a:p>
            <a:pPr algn="ctr"/>
            <a:r>
              <a:rPr lang="en-GB" dirty="0" smtClean="0"/>
              <a:t>Strong acid</a:t>
            </a:r>
            <a:endParaRPr lang="en-GB" dirty="0"/>
          </a:p>
        </p:txBody>
      </p:sp>
      <p:grpSp>
        <p:nvGrpSpPr>
          <p:cNvPr id="27" name="Group 26"/>
          <p:cNvGrpSpPr/>
          <p:nvPr/>
        </p:nvGrpSpPr>
        <p:grpSpPr>
          <a:xfrm>
            <a:off x="4719603" y="1332964"/>
            <a:ext cx="1828102" cy="2114550"/>
            <a:chOff x="2424112" y="4210050"/>
            <a:chExt cx="1828102" cy="2114550"/>
          </a:xfrm>
        </p:grpSpPr>
        <p:grpSp>
          <p:nvGrpSpPr>
            <p:cNvPr id="17" name="Group 16"/>
            <p:cNvGrpSpPr/>
            <p:nvPr/>
          </p:nvGrpSpPr>
          <p:grpSpPr>
            <a:xfrm>
              <a:off x="2424113" y="4210050"/>
              <a:ext cx="1828101" cy="2114550"/>
              <a:chOff x="2424113" y="4210050"/>
              <a:chExt cx="1828101" cy="2114550"/>
            </a:xfrm>
          </p:grpSpPr>
          <p:sp>
            <p:nvSpPr>
              <p:cNvPr id="10" name="Rectangle 9"/>
              <p:cNvSpPr/>
              <p:nvPr/>
            </p:nvSpPr>
            <p:spPr>
              <a:xfrm>
                <a:off x="2424113" y="4210050"/>
                <a:ext cx="1828101" cy="211455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pic>
            <p:nvPicPr>
              <p:cNvPr id="7" name="Picture 33" descr="Illustration of strawberries."/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964908" y="4276725"/>
                <a:ext cx="746510" cy="617194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sp>
          <p:nvSpPr>
            <p:cNvPr id="22" name="TextBox 21"/>
            <p:cNvSpPr txBox="1"/>
            <p:nvPr/>
          </p:nvSpPr>
          <p:spPr>
            <a:xfrm>
              <a:off x="2424112" y="5128056"/>
              <a:ext cx="1828101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 smtClean="0"/>
                <a:t>What do we use indicators for? Give an example.</a:t>
              </a:r>
              <a:endParaRPr lang="en-GB" dirty="0"/>
            </a:p>
          </p:txBody>
        </p:sp>
      </p:grpSp>
      <p:sp>
        <p:nvSpPr>
          <p:cNvPr id="28" name="TextBox 27"/>
          <p:cNvSpPr txBox="1"/>
          <p:nvPr/>
        </p:nvSpPr>
        <p:spPr>
          <a:xfrm>
            <a:off x="87673" y="215384"/>
            <a:ext cx="5641288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6600" b="1" dirty="0" smtClean="0"/>
              <a:t>5 a day revision</a:t>
            </a:r>
            <a:endParaRPr lang="en-GB" sz="66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6205731" y="18676"/>
            <a:ext cx="297850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b="1" dirty="0" smtClean="0"/>
              <a:t>Acids and alkalis</a:t>
            </a:r>
            <a:endParaRPr lang="en-GB" sz="3200" b="1" dirty="0"/>
          </a:p>
        </p:txBody>
      </p:sp>
      <p:pic>
        <p:nvPicPr>
          <p:cNvPr id="29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502554">
            <a:off x="2412706" y="2779097"/>
            <a:ext cx="600198" cy="5897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" name="Picture 4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526466">
            <a:off x="3676988" y="2698011"/>
            <a:ext cx="674770" cy="6747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816" y="3785991"/>
            <a:ext cx="5621577" cy="12901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31" descr="Illustration of a watermelon slice.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908466">
            <a:off x="6046151" y="3849291"/>
            <a:ext cx="534054" cy="3714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332050" y="5211977"/>
            <a:ext cx="859358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smtClean="0"/>
              <a:t>Indicator </a:t>
            </a:r>
            <a:r>
              <a:rPr lang="en-GB" sz="1600" dirty="0"/>
              <a:t>B is currently green in colour. What colour changes would it go through if you gradually added more and more </a:t>
            </a:r>
            <a:r>
              <a:rPr lang="en-GB" sz="1600" dirty="0" smtClean="0"/>
              <a:t>hydrochloric acid?</a:t>
            </a:r>
            <a:endParaRPr lang="en-GB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smtClean="0"/>
              <a:t>If you add all the indicators together how many different colours would you get between pH 1 and 14? </a:t>
            </a:r>
            <a:endParaRPr lang="en-GB" sz="1600" dirty="0"/>
          </a:p>
        </p:txBody>
      </p:sp>
      <p:sp>
        <p:nvSpPr>
          <p:cNvPr id="31" name="Rectangle 30"/>
          <p:cNvSpPr/>
          <p:nvPr/>
        </p:nvSpPr>
        <p:spPr>
          <a:xfrm>
            <a:off x="6006909" y="4250896"/>
            <a:ext cx="291872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smtClean="0"/>
              <a:t>What </a:t>
            </a:r>
            <a:r>
              <a:rPr lang="en-GB" sz="1600" dirty="0"/>
              <a:t>is the colour of each indicator when a neutral substance is added?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7514689" y="6337982"/>
            <a:ext cx="15776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@</a:t>
            </a:r>
            <a:r>
              <a:rPr lang="en-GB" dirty="0" err="1" smtClean="0"/>
              <a:t>aegilopoides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83862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389</TotalTime>
  <Words>112</Words>
  <Application>Microsoft Office PowerPoint</Application>
  <PresentationFormat>On-screen Show (4:3)</PresentationFormat>
  <Paragraphs>15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Sue Thaw</dc:creator>
  <cp:lastModifiedBy>Sue Thaw</cp:lastModifiedBy>
  <cp:revision>74</cp:revision>
  <cp:lastPrinted>2015-11-09T19:00:25Z</cp:lastPrinted>
  <dcterms:created xsi:type="dcterms:W3CDTF">2014-08-15T16:23:17Z</dcterms:created>
  <dcterms:modified xsi:type="dcterms:W3CDTF">2016-01-01T17:08:25Z</dcterms:modified>
</cp:coreProperties>
</file>